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66" r:id="rId5"/>
    <p:sldId id="267" r:id="rId6"/>
    <p:sldId id="268" r:id="rId7"/>
    <p:sldId id="285" r:id="rId8"/>
    <p:sldId id="292" r:id="rId9"/>
    <p:sldId id="275" r:id="rId10"/>
    <p:sldId id="277" r:id="rId11"/>
    <p:sldId id="287" r:id="rId12"/>
    <p:sldId id="276" r:id="rId13"/>
    <p:sldId id="280" r:id="rId14"/>
    <p:sldId id="269" r:id="rId15"/>
    <p:sldId id="272" r:id="rId16"/>
    <p:sldId id="289" r:id="rId17"/>
    <p:sldId id="270" r:id="rId18"/>
    <p:sldId id="271" r:id="rId19"/>
    <p:sldId id="278" r:id="rId20"/>
    <p:sldId id="274" r:id="rId21"/>
    <p:sldId id="279" r:id="rId22"/>
    <p:sldId id="282" r:id="rId23"/>
    <p:sldId id="283" r:id="rId24"/>
    <p:sldId id="290" r:id="rId25"/>
  </p:sldIdLst>
  <p:sldSz cx="12192000" cy="6858000"/>
  <p:notesSz cx="6858000" cy="9144000"/>
  <p:custDataLst>
    <p:tags r:id="rId27"/>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522"/>
    <a:srgbClr val="229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5E0D6-9B4E-498E-9215-B49417C90B87}" v="262" dt="2024-11-06T12:45:40.798"/>
    <p1510:client id="{B065C2AA-727D-F346-AADE-BC312A52FA5E}" v="35" dt="2024-11-07T06:50:28.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6" autoAdjust="0"/>
    <p:restoredTop sz="95982" autoAdjust="0"/>
  </p:normalViewPr>
  <p:slideViewPr>
    <p:cSldViewPr snapToGrid="0">
      <p:cViewPr varScale="1">
        <p:scale>
          <a:sx n="112" d="100"/>
          <a:sy n="112" d="100"/>
        </p:scale>
        <p:origin x="712"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3" d="100"/>
          <a:sy n="93" d="100"/>
        </p:scale>
        <p:origin x="370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ri Goede | Startersloket" userId="b951552e-e1aa-470d-b788-0aac553c4a59" providerId="ADAL" clId="{B065C2AA-727D-F346-AADE-BC312A52FA5E}"/>
    <pc:docChg chg="undo custSel addSld delSld modSld sldOrd">
      <pc:chgData name="Joeri Goede | Startersloket" userId="b951552e-e1aa-470d-b788-0aac553c4a59" providerId="ADAL" clId="{B065C2AA-727D-F346-AADE-BC312A52FA5E}" dt="2024-11-07T06:51:50.760" v="897" actId="20577"/>
      <pc:docMkLst>
        <pc:docMk/>
      </pc:docMkLst>
      <pc:sldChg chg="addSp modSp">
        <pc:chgData name="Joeri Goede | Startersloket" userId="b951552e-e1aa-470d-b788-0aac553c4a59" providerId="ADAL" clId="{B065C2AA-727D-F346-AADE-BC312A52FA5E}" dt="2024-11-06T13:23:27.472" v="0" actId="767"/>
        <pc:sldMkLst>
          <pc:docMk/>
          <pc:sldMk cId="2725233513" sldId="266"/>
        </pc:sldMkLst>
        <pc:spChg chg="add mod">
          <ac:chgData name="Joeri Goede | Startersloket" userId="b951552e-e1aa-470d-b788-0aac553c4a59" providerId="ADAL" clId="{B065C2AA-727D-F346-AADE-BC312A52FA5E}" dt="2024-11-06T13:23:27.472" v="0" actId="767"/>
          <ac:spMkLst>
            <pc:docMk/>
            <pc:sldMk cId="2725233513" sldId="266"/>
            <ac:spMk id="2" creationId="{79E767BD-BFF5-537A-D291-ED7682D53256}"/>
          </ac:spMkLst>
        </pc:spChg>
      </pc:sldChg>
      <pc:sldChg chg="modSp mod">
        <pc:chgData name="Joeri Goede | Startersloket" userId="b951552e-e1aa-470d-b788-0aac553c4a59" providerId="ADAL" clId="{B065C2AA-727D-F346-AADE-BC312A52FA5E}" dt="2024-11-07T06:39:20.517" v="762" actId="20577"/>
        <pc:sldMkLst>
          <pc:docMk/>
          <pc:sldMk cId="2207171165" sldId="267"/>
        </pc:sldMkLst>
        <pc:spChg chg="mod">
          <ac:chgData name="Joeri Goede | Startersloket" userId="b951552e-e1aa-470d-b788-0aac553c4a59" providerId="ADAL" clId="{B065C2AA-727D-F346-AADE-BC312A52FA5E}" dt="2024-11-07T06:39:20.517" v="762" actId="20577"/>
          <ac:spMkLst>
            <pc:docMk/>
            <pc:sldMk cId="2207171165" sldId="267"/>
            <ac:spMk id="3" creationId="{1B140BE4-111C-BBA3-B7A6-42E3EE355444}"/>
          </ac:spMkLst>
        </pc:spChg>
      </pc:sldChg>
      <pc:sldChg chg="modSp mod ord">
        <pc:chgData name="Joeri Goede | Startersloket" userId="b951552e-e1aa-470d-b788-0aac553c4a59" providerId="ADAL" clId="{B065C2AA-727D-F346-AADE-BC312A52FA5E}" dt="2024-11-06T14:27:21.450" v="743" actId="20577"/>
        <pc:sldMkLst>
          <pc:docMk/>
          <pc:sldMk cId="3047697134" sldId="268"/>
        </pc:sldMkLst>
        <pc:spChg chg="mod">
          <ac:chgData name="Joeri Goede | Startersloket" userId="b951552e-e1aa-470d-b788-0aac553c4a59" providerId="ADAL" clId="{B065C2AA-727D-F346-AADE-BC312A52FA5E}" dt="2024-11-06T14:27:21.450" v="743" actId="20577"/>
          <ac:spMkLst>
            <pc:docMk/>
            <pc:sldMk cId="3047697134" sldId="268"/>
            <ac:spMk id="2" creationId="{191B32F9-53DC-1C1C-6BCE-AFF6E6B27EDC}"/>
          </ac:spMkLst>
        </pc:spChg>
        <pc:spChg chg="mod">
          <ac:chgData name="Joeri Goede | Startersloket" userId="b951552e-e1aa-470d-b788-0aac553c4a59" providerId="ADAL" clId="{B065C2AA-727D-F346-AADE-BC312A52FA5E}" dt="2024-11-06T13:32:04.706" v="2" actId="1076"/>
          <ac:spMkLst>
            <pc:docMk/>
            <pc:sldMk cId="3047697134" sldId="268"/>
            <ac:spMk id="3" creationId="{2D801DEA-9C3A-4B1B-F49A-B61A6F0C1DF6}"/>
          </ac:spMkLst>
        </pc:spChg>
      </pc:sldChg>
      <pc:sldChg chg="modSp mod">
        <pc:chgData name="Joeri Goede | Startersloket" userId="b951552e-e1aa-470d-b788-0aac553c4a59" providerId="ADAL" clId="{B065C2AA-727D-F346-AADE-BC312A52FA5E}" dt="2024-11-07T06:45:43.603" v="878" actId="20577"/>
        <pc:sldMkLst>
          <pc:docMk/>
          <pc:sldMk cId="223325658" sldId="269"/>
        </pc:sldMkLst>
        <pc:spChg chg="mod">
          <ac:chgData name="Joeri Goede | Startersloket" userId="b951552e-e1aa-470d-b788-0aac553c4a59" providerId="ADAL" clId="{B065C2AA-727D-F346-AADE-BC312A52FA5E}" dt="2024-11-07T06:45:43.603" v="878" actId="20577"/>
          <ac:spMkLst>
            <pc:docMk/>
            <pc:sldMk cId="223325658" sldId="269"/>
            <ac:spMk id="3" creationId="{77FE98FD-D395-F4BE-A104-CC6D1273FBC7}"/>
          </ac:spMkLst>
        </pc:spChg>
      </pc:sldChg>
      <pc:sldChg chg="modSp mod">
        <pc:chgData name="Joeri Goede | Startersloket" userId="b951552e-e1aa-470d-b788-0aac553c4a59" providerId="ADAL" clId="{B065C2AA-727D-F346-AADE-BC312A52FA5E}" dt="2024-11-06T13:42:20.509" v="91" actId="1036"/>
        <pc:sldMkLst>
          <pc:docMk/>
          <pc:sldMk cId="3969483711" sldId="272"/>
        </pc:sldMkLst>
        <pc:spChg chg="mod">
          <ac:chgData name="Joeri Goede | Startersloket" userId="b951552e-e1aa-470d-b788-0aac553c4a59" providerId="ADAL" clId="{B065C2AA-727D-F346-AADE-BC312A52FA5E}" dt="2024-11-06T13:42:10.860" v="87" actId="6549"/>
          <ac:spMkLst>
            <pc:docMk/>
            <pc:sldMk cId="3969483711" sldId="272"/>
            <ac:spMk id="3" creationId="{2DABB5CE-BCF8-4BED-ED2C-D0656C2AC256}"/>
          </ac:spMkLst>
        </pc:spChg>
        <pc:spChg chg="mod">
          <ac:chgData name="Joeri Goede | Startersloket" userId="b951552e-e1aa-470d-b788-0aac553c4a59" providerId="ADAL" clId="{B065C2AA-727D-F346-AADE-BC312A52FA5E}" dt="2024-11-06T13:42:20.509" v="91" actId="1036"/>
          <ac:spMkLst>
            <pc:docMk/>
            <pc:sldMk cId="3969483711" sldId="272"/>
            <ac:spMk id="6" creationId="{57B7DC16-8E1C-D11A-AB93-3F9D7B2D2299}"/>
          </ac:spMkLst>
        </pc:spChg>
        <pc:spChg chg="mod">
          <ac:chgData name="Joeri Goede | Startersloket" userId="b951552e-e1aa-470d-b788-0aac553c4a59" providerId="ADAL" clId="{B065C2AA-727D-F346-AADE-BC312A52FA5E}" dt="2024-11-06T13:42:02.118" v="86" actId="14100"/>
          <ac:spMkLst>
            <pc:docMk/>
            <pc:sldMk cId="3969483711" sldId="272"/>
            <ac:spMk id="7" creationId="{CD480E88-B4F4-5D4B-01E6-F464E5079CEE}"/>
          </ac:spMkLst>
        </pc:spChg>
      </pc:sldChg>
      <pc:sldChg chg="addSp modSp mod modAnim">
        <pc:chgData name="Joeri Goede | Startersloket" userId="b951552e-e1aa-470d-b788-0aac553c4a59" providerId="ADAL" clId="{B065C2AA-727D-F346-AADE-BC312A52FA5E}" dt="2024-11-07T06:51:06.467" v="896" actId="1076"/>
        <pc:sldMkLst>
          <pc:docMk/>
          <pc:sldMk cId="3859016347" sldId="274"/>
        </pc:sldMkLst>
        <pc:picChg chg="add mod">
          <ac:chgData name="Joeri Goede | Startersloket" userId="b951552e-e1aa-470d-b788-0aac553c4a59" providerId="ADAL" clId="{B065C2AA-727D-F346-AADE-BC312A52FA5E}" dt="2024-11-07T06:51:06.467" v="896" actId="1076"/>
          <ac:picMkLst>
            <pc:docMk/>
            <pc:sldMk cId="3859016347" sldId="274"/>
            <ac:picMk id="2" creationId="{94ED19D0-9302-C179-EFBD-CF8DD6E0DAB6}"/>
          </ac:picMkLst>
        </pc:picChg>
      </pc:sldChg>
      <pc:sldChg chg="modSp mod ord">
        <pc:chgData name="Joeri Goede | Startersloket" userId="b951552e-e1aa-470d-b788-0aac553c4a59" providerId="ADAL" clId="{B065C2AA-727D-F346-AADE-BC312A52FA5E}" dt="2024-11-07T06:41:52.704" v="767" actId="20577"/>
        <pc:sldMkLst>
          <pc:docMk/>
          <pc:sldMk cId="2919177371" sldId="275"/>
        </pc:sldMkLst>
        <pc:spChg chg="mod">
          <ac:chgData name="Joeri Goede | Startersloket" userId="b951552e-e1aa-470d-b788-0aac553c4a59" providerId="ADAL" clId="{B065C2AA-727D-F346-AADE-BC312A52FA5E}" dt="2024-11-06T14:06:47.699" v="360" actId="20577"/>
          <ac:spMkLst>
            <pc:docMk/>
            <pc:sldMk cId="2919177371" sldId="275"/>
            <ac:spMk id="2" creationId="{A7B7595C-03D2-DCE6-1FA8-AA80BF0CC287}"/>
          </ac:spMkLst>
        </pc:spChg>
        <pc:spChg chg="mod">
          <ac:chgData name="Joeri Goede | Startersloket" userId="b951552e-e1aa-470d-b788-0aac553c4a59" providerId="ADAL" clId="{B065C2AA-727D-F346-AADE-BC312A52FA5E}" dt="2024-11-07T06:41:52.704" v="767" actId="20577"/>
          <ac:spMkLst>
            <pc:docMk/>
            <pc:sldMk cId="2919177371" sldId="275"/>
            <ac:spMk id="3" creationId="{490899F3-D92C-747F-4971-24971EC955F5}"/>
          </ac:spMkLst>
        </pc:spChg>
      </pc:sldChg>
      <pc:sldChg chg="modSp mod">
        <pc:chgData name="Joeri Goede | Startersloket" userId="b951552e-e1aa-470d-b788-0aac553c4a59" providerId="ADAL" clId="{B065C2AA-727D-F346-AADE-BC312A52FA5E}" dt="2024-11-06T14:06:16.083" v="356" actId="20577"/>
        <pc:sldMkLst>
          <pc:docMk/>
          <pc:sldMk cId="3994367339" sldId="277"/>
        </pc:sldMkLst>
        <pc:spChg chg="mod">
          <ac:chgData name="Joeri Goede | Startersloket" userId="b951552e-e1aa-470d-b788-0aac553c4a59" providerId="ADAL" clId="{B065C2AA-727D-F346-AADE-BC312A52FA5E}" dt="2024-11-06T14:06:16.083" v="356" actId="20577"/>
          <ac:spMkLst>
            <pc:docMk/>
            <pc:sldMk cId="3994367339" sldId="277"/>
            <ac:spMk id="2" creationId="{BBFF2EBD-9ED4-856B-7E7C-AB6A5D85A68C}"/>
          </ac:spMkLst>
        </pc:spChg>
        <pc:spChg chg="mod">
          <ac:chgData name="Joeri Goede | Startersloket" userId="b951552e-e1aa-470d-b788-0aac553c4a59" providerId="ADAL" clId="{B065C2AA-727D-F346-AADE-BC312A52FA5E}" dt="2024-11-06T13:48:01.523" v="92" actId="20577"/>
          <ac:spMkLst>
            <pc:docMk/>
            <pc:sldMk cId="3994367339" sldId="277"/>
            <ac:spMk id="3" creationId="{C13E4348-8969-7274-2E65-AD85EAB7870B}"/>
          </ac:spMkLst>
        </pc:spChg>
      </pc:sldChg>
      <pc:sldChg chg="modSp mod">
        <pc:chgData name="Joeri Goede | Startersloket" userId="b951552e-e1aa-470d-b788-0aac553c4a59" providerId="ADAL" clId="{B065C2AA-727D-F346-AADE-BC312A52FA5E}" dt="2024-11-07T06:51:50.760" v="897" actId="20577"/>
        <pc:sldMkLst>
          <pc:docMk/>
          <pc:sldMk cId="4200574749" sldId="279"/>
        </pc:sldMkLst>
        <pc:spChg chg="mod">
          <ac:chgData name="Joeri Goede | Startersloket" userId="b951552e-e1aa-470d-b788-0aac553c4a59" providerId="ADAL" clId="{B065C2AA-727D-F346-AADE-BC312A52FA5E}" dt="2024-11-06T14:14:11.511" v="396" actId="14100"/>
          <ac:spMkLst>
            <pc:docMk/>
            <pc:sldMk cId="4200574749" sldId="279"/>
            <ac:spMk id="2" creationId="{805633CC-B7EA-CBC8-3409-EA79549FE335}"/>
          </ac:spMkLst>
        </pc:spChg>
        <pc:spChg chg="mod">
          <ac:chgData name="Joeri Goede | Startersloket" userId="b951552e-e1aa-470d-b788-0aac553c4a59" providerId="ADAL" clId="{B065C2AA-727D-F346-AADE-BC312A52FA5E}" dt="2024-11-07T06:51:50.760" v="897" actId="20577"/>
          <ac:spMkLst>
            <pc:docMk/>
            <pc:sldMk cId="4200574749" sldId="279"/>
            <ac:spMk id="3" creationId="{C020146C-EBD4-2766-D4DA-ED4110D0D897}"/>
          </ac:spMkLst>
        </pc:spChg>
      </pc:sldChg>
      <pc:sldChg chg="ord">
        <pc:chgData name="Joeri Goede | Startersloket" userId="b951552e-e1aa-470d-b788-0aac553c4a59" providerId="ADAL" clId="{B065C2AA-727D-F346-AADE-BC312A52FA5E}" dt="2024-11-06T14:16:24.362" v="480" actId="20578"/>
        <pc:sldMkLst>
          <pc:docMk/>
          <pc:sldMk cId="3994696715" sldId="280"/>
        </pc:sldMkLst>
      </pc:sldChg>
      <pc:sldChg chg="del mod modShow">
        <pc:chgData name="Joeri Goede | Startersloket" userId="b951552e-e1aa-470d-b788-0aac553c4a59" providerId="ADAL" clId="{B065C2AA-727D-F346-AADE-BC312A52FA5E}" dt="2024-11-06T14:26:23.320" v="727" actId="2696"/>
        <pc:sldMkLst>
          <pc:docMk/>
          <pc:sldMk cId="1306635141" sldId="281"/>
        </pc:sldMkLst>
      </pc:sldChg>
      <pc:sldChg chg="modSp mod">
        <pc:chgData name="Joeri Goede | Startersloket" userId="b951552e-e1aa-470d-b788-0aac553c4a59" providerId="ADAL" clId="{B065C2AA-727D-F346-AADE-BC312A52FA5E}" dt="2024-11-06T14:32:34.431" v="757" actId="20577"/>
        <pc:sldMkLst>
          <pc:docMk/>
          <pc:sldMk cId="693793193" sldId="283"/>
        </pc:sldMkLst>
        <pc:spChg chg="mod">
          <ac:chgData name="Joeri Goede | Startersloket" userId="b951552e-e1aa-470d-b788-0aac553c4a59" providerId="ADAL" clId="{B065C2AA-727D-F346-AADE-BC312A52FA5E}" dt="2024-11-06T14:32:34.431" v="757" actId="20577"/>
          <ac:spMkLst>
            <pc:docMk/>
            <pc:sldMk cId="693793193" sldId="283"/>
            <ac:spMk id="3" creationId="{3AAF22C7-9CB8-E0F7-72EF-1C9F5E3D13E5}"/>
          </ac:spMkLst>
        </pc:spChg>
      </pc:sldChg>
      <pc:sldChg chg="ord">
        <pc:chgData name="Joeri Goede | Startersloket" userId="b951552e-e1aa-470d-b788-0aac553c4a59" providerId="ADAL" clId="{B065C2AA-727D-F346-AADE-BC312A52FA5E}" dt="2024-11-06T13:52:23.813" v="171" actId="20578"/>
        <pc:sldMkLst>
          <pc:docMk/>
          <pc:sldMk cId="2071159230" sldId="285"/>
        </pc:sldMkLst>
      </pc:sldChg>
      <pc:sldChg chg="modSp mod">
        <pc:chgData name="Joeri Goede | Startersloket" userId="b951552e-e1aa-470d-b788-0aac553c4a59" providerId="ADAL" clId="{B065C2AA-727D-F346-AADE-BC312A52FA5E}" dt="2024-11-06T14:25:45.137" v="726" actId="113"/>
        <pc:sldMkLst>
          <pc:docMk/>
          <pc:sldMk cId="3022903905" sldId="290"/>
        </pc:sldMkLst>
        <pc:spChg chg="mod">
          <ac:chgData name="Joeri Goede | Startersloket" userId="b951552e-e1aa-470d-b788-0aac553c4a59" providerId="ADAL" clId="{B065C2AA-727D-F346-AADE-BC312A52FA5E}" dt="2024-11-06T14:25:45.137" v="726" actId="113"/>
          <ac:spMkLst>
            <pc:docMk/>
            <pc:sldMk cId="3022903905" sldId="290"/>
            <ac:spMk id="3" creationId="{D46CB9BF-CD16-4219-F29E-A8DDB12909B0}"/>
          </ac:spMkLst>
        </pc:spChg>
        <pc:picChg chg="mod">
          <ac:chgData name="Joeri Goede | Startersloket" userId="b951552e-e1aa-470d-b788-0aac553c4a59" providerId="ADAL" clId="{B065C2AA-727D-F346-AADE-BC312A52FA5E}" dt="2024-11-06T14:24:51.500" v="687" actId="1076"/>
          <ac:picMkLst>
            <pc:docMk/>
            <pc:sldMk cId="3022903905" sldId="290"/>
            <ac:picMk id="11" creationId="{F3E5BC21-2F9B-1475-C694-892D7807B818}"/>
          </ac:picMkLst>
        </pc:picChg>
      </pc:sldChg>
      <pc:sldChg chg="new del">
        <pc:chgData name="Joeri Goede | Startersloket" userId="b951552e-e1aa-470d-b788-0aac553c4a59" providerId="ADAL" clId="{B065C2AA-727D-F346-AADE-BC312A52FA5E}" dt="2024-11-06T13:53:06.270" v="210" actId="2696"/>
        <pc:sldMkLst>
          <pc:docMk/>
          <pc:sldMk cId="762715137" sldId="291"/>
        </pc:sldMkLst>
      </pc:sldChg>
      <pc:sldChg chg="addSp modSp add mod setBg">
        <pc:chgData name="Joeri Goede | Startersloket" userId="b951552e-e1aa-470d-b788-0aac553c4a59" providerId="ADAL" clId="{B065C2AA-727D-F346-AADE-BC312A52FA5E}" dt="2024-11-06T13:53:04.182" v="209" actId="27636"/>
        <pc:sldMkLst>
          <pc:docMk/>
          <pc:sldMk cId="818534250" sldId="292"/>
        </pc:sldMkLst>
        <pc:spChg chg="add mod">
          <ac:chgData name="Joeri Goede | Startersloket" userId="b951552e-e1aa-470d-b788-0aac553c4a59" providerId="ADAL" clId="{B065C2AA-727D-F346-AADE-BC312A52FA5E}" dt="2024-11-06T13:53:04.129" v="186"/>
          <ac:spMkLst>
            <pc:docMk/>
            <pc:sldMk cId="818534250" sldId="292"/>
            <ac:spMk id="7" creationId="{1BEF2A0E-3D85-D10E-EB9A-F5F231DC7172}"/>
          </ac:spMkLst>
        </pc:spChg>
        <pc:spChg chg="add mod">
          <ac:chgData name="Joeri Goede | Startersloket" userId="b951552e-e1aa-470d-b788-0aac553c4a59" providerId="ADAL" clId="{B065C2AA-727D-F346-AADE-BC312A52FA5E}" dt="2024-11-06T13:53:04.182" v="209" actId="27636"/>
          <ac:spMkLst>
            <pc:docMk/>
            <pc:sldMk cId="818534250" sldId="292"/>
            <ac:spMk id="8" creationId="{22F270AD-6B0D-B3C9-4C65-89BF7A44D8EE}"/>
          </ac:spMkLst>
        </pc:spChg>
        <pc:spChg chg="add mod">
          <ac:chgData name="Joeri Goede | Startersloket" userId="b951552e-e1aa-470d-b788-0aac553c4a59" providerId="ADAL" clId="{B065C2AA-727D-F346-AADE-BC312A52FA5E}" dt="2024-11-06T13:53:04.180" v="208" actId="27636"/>
          <ac:spMkLst>
            <pc:docMk/>
            <pc:sldMk cId="818534250" sldId="292"/>
            <ac:spMk id="11" creationId="{1CE29DB1-041F-4B78-249E-82EF97D7567C}"/>
          </ac:spMkLst>
        </pc:spChg>
        <pc:picChg chg="add">
          <ac:chgData name="Joeri Goede | Startersloket" userId="b951552e-e1aa-470d-b788-0aac553c4a59" providerId="ADAL" clId="{B065C2AA-727D-F346-AADE-BC312A52FA5E}" dt="2024-11-06T13:53:04.117" v="177"/>
          <ac:picMkLst>
            <pc:docMk/>
            <pc:sldMk cId="818534250" sldId="292"/>
            <ac:picMk id="4" creationId="{575276C2-1CCB-47E1-2341-2D02ABFAD09C}"/>
          </ac:picMkLst>
        </pc:picChg>
        <pc:picChg chg="add">
          <ac:chgData name="Joeri Goede | Startersloket" userId="b951552e-e1aa-470d-b788-0aac553c4a59" providerId="ADAL" clId="{B065C2AA-727D-F346-AADE-BC312A52FA5E}" dt="2024-11-06T13:53:04.120" v="178"/>
          <ac:picMkLst>
            <pc:docMk/>
            <pc:sldMk cId="818534250" sldId="292"/>
            <ac:picMk id="6" creationId="{DDAC20C7-BE37-BE2D-030D-AC850FCD4E4B}"/>
          </ac:picMkLst>
        </pc:picChg>
        <pc:picChg chg="add">
          <ac:chgData name="Joeri Goede | Startersloket" userId="b951552e-e1aa-470d-b788-0aac553c4a59" providerId="ADAL" clId="{B065C2AA-727D-F346-AADE-BC312A52FA5E}" dt="2024-11-06T13:53:04.141" v="197"/>
          <ac:picMkLst>
            <pc:docMk/>
            <pc:sldMk cId="818534250" sldId="292"/>
            <ac:picMk id="10" creationId="{99A4E0D1-404E-6AA0-304D-F8A8927FB9AB}"/>
          </ac:picMkLst>
        </pc:picChg>
      </pc:sldChg>
    </pc:docChg>
  </pc:docChgLst>
  <pc:docChgLst>
    <pc:chgData name="Joeri Goede | Startersloket" userId="b951552e-e1aa-470d-b788-0aac553c4a59" providerId="ADAL" clId="{6765E0D6-9B4E-498E-9215-B49417C90B87}"/>
    <pc:docChg chg="undo custSel addSld delSld modSld sldOrd">
      <pc:chgData name="Joeri Goede | Startersloket" userId="b951552e-e1aa-470d-b788-0aac553c4a59" providerId="ADAL" clId="{6765E0D6-9B4E-498E-9215-B49417C90B87}" dt="2024-11-06T12:49:05.041" v="5115" actId="20577"/>
      <pc:docMkLst>
        <pc:docMk/>
      </pc:docMkLst>
      <pc:sldChg chg="addSp delSp modSp mod">
        <pc:chgData name="Joeri Goede | Startersloket" userId="b951552e-e1aa-470d-b788-0aac553c4a59" providerId="ADAL" clId="{6765E0D6-9B4E-498E-9215-B49417C90B87}" dt="2024-11-04T14:35:40.864" v="236" actId="20577"/>
        <pc:sldMkLst>
          <pc:docMk/>
          <pc:sldMk cId="2725233513" sldId="266"/>
        </pc:sldMkLst>
        <pc:spChg chg="add del mod">
          <ac:chgData name="Joeri Goede | Startersloket" userId="b951552e-e1aa-470d-b788-0aac553c4a59" providerId="ADAL" clId="{6765E0D6-9B4E-498E-9215-B49417C90B87}" dt="2024-11-04T14:35:12.319" v="197" actId="931"/>
          <ac:spMkLst>
            <pc:docMk/>
            <pc:sldMk cId="2725233513" sldId="266"/>
            <ac:spMk id="2" creationId="{97A0760E-C3AB-8842-28B6-4CB1163EFBC8}"/>
          </ac:spMkLst>
        </pc:spChg>
        <pc:spChg chg="mod">
          <ac:chgData name="Joeri Goede | Startersloket" userId="b951552e-e1aa-470d-b788-0aac553c4a59" providerId="ADAL" clId="{6765E0D6-9B4E-498E-9215-B49417C90B87}" dt="2024-11-04T14:03:22.370" v="119" actId="14100"/>
          <ac:spMkLst>
            <pc:docMk/>
            <pc:sldMk cId="2725233513" sldId="266"/>
            <ac:spMk id="3" creationId="{F33CDF78-89AA-A416-227D-18324CBF4511}"/>
          </ac:spMkLst>
        </pc:spChg>
        <pc:spChg chg="mod">
          <ac:chgData name="Joeri Goede | Startersloket" userId="b951552e-e1aa-470d-b788-0aac553c4a59" providerId="ADAL" clId="{6765E0D6-9B4E-498E-9215-B49417C90B87}" dt="2024-11-04T14:03:18.988" v="118" actId="1076"/>
          <ac:spMkLst>
            <pc:docMk/>
            <pc:sldMk cId="2725233513" sldId="266"/>
            <ac:spMk id="4" creationId="{614F1326-6BFF-8D78-7647-4065CC44F253}"/>
          </ac:spMkLst>
        </pc:spChg>
        <pc:spChg chg="mod">
          <ac:chgData name="Joeri Goede | Startersloket" userId="b951552e-e1aa-470d-b788-0aac553c4a59" providerId="ADAL" clId="{6765E0D6-9B4E-498E-9215-B49417C90B87}" dt="2024-11-04T14:02:53.245" v="114" actId="20577"/>
          <ac:spMkLst>
            <pc:docMk/>
            <pc:sldMk cId="2725233513" sldId="266"/>
            <ac:spMk id="5" creationId="{B2A9F8E4-5728-552C-74DB-F9AFC221BF91}"/>
          </ac:spMkLst>
        </pc:spChg>
        <pc:spChg chg="mod">
          <ac:chgData name="Joeri Goede | Startersloket" userId="b951552e-e1aa-470d-b788-0aac553c4a59" providerId="ADAL" clId="{6765E0D6-9B4E-498E-9215-B49417C90B87}" dt="2024-11-04T14:35:40.864" v="236" actId="20577"/>
          <ac:spMkLst>
            <pc:docMk/>
            <pc:sldMk cId="2725233513" sldId="266"/>
            <ac:spMk id="6" creationId="{6D562904-305E-A0D2-6842-4484107F98C5}"/>
          </ac:spMkLst>
        </pc:spChg>
        <pc:picChg chg="add mod ord">
          <ac:chgData name="Joeri Goede | Startersloket" userId="b951552e-e1aa-470d-b788-0aac553c4a59" providerId="ADAL" clId="{6765E0D6-9B4E-498E-9215-B49417C90B87}" dt="2024-11-04T14:31:46.908" v="196" actId="931"/>
          <ac:picMkLst>
            <pc:docMk/>
            <pc:sldMk cId="2725233513" sldId="266"/>
            <ac:picMk id="9" creationId="{CA06C30D-8A0F-CB19-C78C-A5F461251D6A}"/>
          </ac:picMkLst>
        </pc:picChg>
        <pc:picChg chg="add mod ord">
          <ac:chgData name="Joeri Goede | Startersloket" userId="b951552e-e1aa-470d-b788-0aac553c4a59" providerId="ADAL" clId="{6765E0D6-9B4E-498E-9215-B49417C90B87}" dt="2024-11-04T14:35:24.290" v="202" actId="1076"/>
          <ac:picMkLst>
            <pc:docMk/>
            <pc:sldMk cId="2725233513" sldId="266"/>
            <ac:picMk id="11" creationId="{D7AF9944-9BBC-F2C0-6904-E3FD4BF9DDB4}"/>
          </ac:picMkLst>
        </pc:picChg>
      </pc:sldChg>
      <pc:sldChg chg="modSp mod">
        <pc:chgData name="Joeri Goede | Startersloket" userId="b951552e-e1aa-470d-b788-0aac553c4a59" providerId="ADAL" clId="{6765E0D6-9B4E-498E-9215-B49417C90B87}" dt="2024-11-06T09:10:40.315" v="3431" actId="20577"/>
        <pc:sldMkLst>
          <pc:docMk/>
          <pc:sldMk cId="2207171165" sldId="267"/>
        </pc:sldMkLst>
        <pc:spChg chg="mod">
          <ac:chgData name="Joeri Goede | Startersloket" userId="b951552e-e1aa-470d-b788-0aac553c4a59" providerId="ADAL" clId="{6765E0D6-9B4E-498E-9215-B49417C90B87}" dt="2024-11-04T14:10:11.751" v="156" actId="20577"/>
          <ac:spMkLst>
            <pc:docMk/>
            <pc:sldMk cId="2207171165" sldId="267"/>
            <ac:spMk id="2" creationId="{19021D24-4216-0071-F888-4265F33BB3BC}"/>
          </ac:spMkLst>
        </pc:spChg>
        <pc:spChg chg="mod">
          <ac:chgData name="Joeri Goede | Startersloket" userId="b951552e-e1aa-470d-b788-0aac553c4a59" providerId="ADAL" clId="{6765E0D6-9B4E-498E-9215-B49417C90B87}" dt="2024-11-06T09:10:40.315" v="3431" actId="20577"/>
          <ac:spMkLst>
            <pc:docMk/>
            <pc:sldMk cId="2207171165" sldId="267"/>
            <ac:spMk id="3" creationId="{1B140BE4-111C-BBA3-B7A6-42E3EE355444}"/>
          </ac:spMkLst>
        </pc:spChg>
      </pc:sldChg>
      <pc:sldChg chg="modSp new mod">
        <pc:chgData name="Joeri Goede | Startersloket" userId="b951552e-e1aa-470d-b788-0aac553c4a59" providerId="ADAL" clId="{6765E0D6-9B4E-498E-9215-B49417C90B87}" dt="2024-11-06T12:40:14.833" v="4884" actId="207"/>
        <pc:sldMkLst>
          <pc:docMk/>
          <pc:sldMk cId="3047697134" sldId="268"/>
        </pc:sldMkLst>
        <pc:spChg chg="mod">
          <ac:chgData name="Joeri Goede | Startersloket" userId="b951552e-e1aa-470d-b788-0aac553c4a59" providerId="ADAL" clId="{6765E0D6-9B4E-498E-9215-B49417C90B87}" dt="2024-11-04T14:38:09.412" v="306" actId="14100"/>
          <ac:spMkLst>
            <pc:docMk/>
            <pc:sldMk cId="3047697134" sldId="268"/>
            <ac:spMk id="2" creationId="{191B32F9-53DC-1C1C-6BCE-AFF6E6B27EDC}"/>
          </ac:spMkLst>
        </pc:spChg>
        <pc:spChg chg="mod">
          <ac:chgData name="Joeri Goede | Startersloket" userId="b951552e-e1aa-470d-b788-0aac553c4a59" providerId="ADAL" clId="{6765E0D6-9B4E-498E-9215-B49417C90B87}" dt="2024-11-06T12:40:14.833" v="4884" actId="207"/>
          <ac:spMkLst>
            <pc:docMk/>
            <pc:sldMk cId="3047697134" sldId="268"/>
            <ac:spMk id="3" creationId="{2D801DEA-9C3A-4B1B-F49A-B61A6F0C1DF6}"/>
          </ac:spMkLst>
        </pc:spChg>
      </pc:sldChg>
      <pc:sldChg chg="modSp new mod">
        <pc:chgData name="Joeri Goede | Startersloket" userId="b951552e-e1aa-470d-b788-0aac553c4a59" providerId="ADAL" clId="{6765E0D6-9B4E-498E-9215-B49417C90B87}" dt="2024-11-06T10:17:28.999" v="4242" actId="20577"/>
        <pc:sldMkLst>
          <pc:docMk/>
          <pc:sldMk cId="223325658" sldId="269"/>
        </pc:sldMkLst>
        <pc:spChg chg="mod">
          <ac:chgData name="Joeri Goede | Startersloket" userId="b951552e-e1aa-470d-b788-0aac553c4a59" providerId="ADAL" clId="{6765E0D6-9B4E-498E-9215-B49417C90B87}" dt="2024-11-04T14:39:41.106" v="332" actId="20577"/>
          <ac:spMkLst>
            <pc:docMk/>
            <pc:sldMk cId="223325658" sldId="269"/>
            <ac:spMk id="2" creationId="{82EEB38E-8836-D4DE-2525-E85DC10E2FEC}"/>
          </ac:spMkLst>
        </pc:spChg>
        <pc:spChg chg="mod">
          <ac:chgData name="Joeri Goede | Startersloket" userId="b951552e-e1aa-470d-b788-0aac553c4a59" providerId="ADAL" clId="{6765E0D6-9B4E-498E-9215-B49417C90B87}" dt="2024-11-06T10:17:28.999" v="4242" actId="20577"/>
          <ac:spMkLst>
            <pc:docMk/>
            <pc:sldMk cId="223325658" sldId="269"/>
            <ac:spMk id="3" creationId="{77FE98FD-D395-F4BE-A104-CC6D1273FBC7}"/>
          </ac:spMkLst>
        </pc:spChg>
      </pc:sldChg>
      <pc:sldChg chg="addSp delSp modSp new mod modAnim">
        <pc:chgData name="Joeri Goede | Startersloket" userId="b951552e-e1aa-470d-b788-0aac553c4a59" providerId="ADAL" clId="{6765E0D6-9B4E-498E-9215-B49417C90B87}" dt="2024-11-04T14:57:46.225" v="389" actId="207"/>
        <pc:sldMkLst>
          <pc:docMk/>
          <pc:sldMk cId="2681805766" sldId="270"/>
        </pc:sldMkLst>
        <pc:spChg chg="del">
          <ac:chgData name="Joeri Goede | Startersloket" userId="b951552e-e1aa-470d-b788-0aac553c4a59" providerId="ADAL" clId="{6765E0D6-9B4E-498E-9215-B49417C90B87}" dt="2024-11-04T14:44:35.900" v="337" actId="478"/>
          <ac:spMkLst>
            <pc:docMk/>
            <pc:sldMk cId="2681805766" sldId="270"/>
            <ac:spMk id="2" creationId="{084AEAC7-7B3A-B05B-75BA-F840D10A4B41}"/>
          </ac:spMkLst>
        </pc:spChg>
        <pc:spChg chg="del">
          <ac:chgData name="Joeri Goede | Startersloket" userId="b951552e-e1aa-470d-b788-0aac553c4a59" providerId="ADAL" clId="{6765E0D6-9B4E-498E-9215-B49417C90B87}" dt="2024-11-04T14:44:34.633" v="336" actId="478"/>
          <ac:spMkLst>
            <pc:docMk/>
            <pc:sldMk cId="2681805766" sldId="270"/>
            <ac:spMk id="3" creationId="{9E58EEC8-83EA-48FC-9EF4-9B5794CFF6AC}"/>
          </ac:spMkLst>
        </pc:spChg>
        <pc:spChg chg="del">
          <ac:chgData name="Joeri Goede | Startersloket" userId="b951552e-e1aa-470d-b788-0aac553c4a59" providerId="ADAL" clId="{6765E0D6-9B4E-498E-9215-B49417C90B87}" dt="2024-11-04T14:44:36.666" v="338" actId="478"/>
          <ac:spMkLst>
            <pc:docMk/>
            <pc:sldMk cId="2681805766" sldId="270"/>
            <ac:spMk id="5" creationId="{4862B92E-E6B5-8D26-FB37-9A56D369ABA3}"/>
          </ac:spMkLst>
        </pc:spChg>
        <pc:spChg chg="add mod">
          <ac:chgData name="Joeri Goede | Startersloket" userId="b951552e-e1aa-470d-b788-0aac553c4a59" providerId="ADAL" clId="{6765E0D6-9B4E-498E-9215-B49417C90B87}" dt="2024-11-04T14:44:30.602" v="334"/>
          <ac:spMkLst>
            <pc:docMk/>
            <pc:sldMk cId="2681805766" sldId="270"/>
            <ac:spMk id="11" creationId="{78C4E2A6-A749-438A-546B-D6A69774B3FA}"/>
          </ac:spMkLst>
        </pc:spChg>
        <pc:spChg chg="add mod">
          <ac:chgData name="Joeri Goede | Startersloket" userId="b951552e-e1aa-470d-b788-0aac553c4a59" providerId="ADAL" clId="{6765E0D6-9B4E-498E-9215-B49417C90B87}" dt="2024-11-04T14:57:46.225" v="389" actId="207"/>
          <ac:spMkLst>
            <pc:docMk/>
            <pc:sldMk cId="2681805766" sldId="270"/>
            <ac:spMk id="25" creationId="{5674845B-BF07-888E-5223-0B7DC68BBDC9}"/>
          </ac:spMkLst>
        </pc:spChg>
        <pc:picChg chg="add mod">
          <ac:chgData name="Joeri Goede | Startersloket" userId="b951552e-e1aa-470d-b788-0aac553c4a59" providerId="ADAL" clId="{6765E0D6-9B4E-498E-9215-B49417C90B87}" dt="2024-11-04T14:44:30.602" v="334"/>
          <ac:picMkLst>
            <pc:docMk/>
            <pc:sldMk cId="2681805766" sldId="270"/>
            <ac:picMk id="6" creationId="{297936A0-B76F-76D3-D465-E75551432807}"/>
          </ac:picMkLst>
        </pc:picChg>
        <pc:picChg chg="add mod">
          <ac:chgData name="Joeri Goede | Startersloket" userId="b951552e-e1aa-470d-b788-0aac553c4a59" providerId="ADAL" clId="{6765E0D6-9B4E-498E-9215-B49417C90B87}" dt="2024-11-04T14:44:30.602" v="334"/>
          <ac:picMkLst>
            <pc:docMk/>
            <pc:sldMk cId="2681805766" sldId="270"/>
            <ac:picMk id="7" creationId="{32ED3684-9CC3-311A-A569-A07B6CEC5C44}"/>
          </ac:picMkLst>
        </pc:picChg>
        <pc:picChg chg="add mod">
          <ac:chgData name="Joeri Goede | Startersloket" userId="b951552e-e1aa-470d-b788-0aac553c4a59" providerId="ADAL" clId="{6765E0D6-9B4E-498E-9215-B49417C90B87}" dt="2024-11-04T14:44:30.602" v="334"/>
          <ac:picMkLst>
            <pc:docMk/>
            <pc:sldMk cId="2681805766" sldId="270"/>
            <ac:picMk id="8" creationId="{EB39B208-6479-51B5-FBFB-44F3A62F8AD8}"/>
          </ac:picMkLst>
        </pc:picChg>
        <pc:picChg chg="add mod">
          <ac:chgData name="Joeri Goede | Startersloket" userId="b951552e-e1aa-470d-b788-0aac553c4a59" providerId="ADAL" clId="{6765E0D6-9B4E-498E-9215-B49417C90B87}" dt="2024-11-04T14:44:30.602" v="334"/>
          <ac:picMkLst>
            <pc:docMk/>
            <pc:sldMk cId="2681805766" sldId="270"/>
            <ac:picMk id="9" creationId="{C332FF81-1055-C3BA-CBC0-D6593F8DA008}"/>
          </ac:picMkLst>
        </pc:picChg>
        <pc:picChg chg="add mod">
          <ac:chgData name="Joeri Goede | Startersloket" userId="b951552e-e1aa-470d-b788-0aac553c4a59" providerId="ADAL" clId="{6765E0D6-9B4E-498E-9215-B49417C90B87}" dt="2024-11-04T14:44:30.602" v="334"/>
          <ac:picMkLst>
            <pc:docMk/>
            <pc:sldMk cId="2681805766" sldId="270"/>
            <ac:picMk id="10" creationId="{3C42D8DA-93FF-EAFE-56ED-3C682F058CC9}"/>
          </ac:picMkLst>
        </pc:picChg>
        <pc:picChg chg="add mod">
          <ac:chgData name="Joeri Goede | Startersloket" userId="b951552e-e1aa-470d-b788-0aac553c4a59" providerId="ADAL" clId="{6765E0D6-9B4E-498E-9215-B49417C90B87}" dt="2024-11-04T14:44:30.602" v="334"/>
          <ac:picMkLst>
            <pc:docMk/>
            <pc:sldMk cId="2681805766" sldId="270"/>
            <ac:picMk id="12" creationId="{5B7854DC-B4FB-CB94-481E-8B298112181B}"/>
          </ac:picMkLst>
        </pc:picChg>
        <pc:picChg chg="add mod">
          <ac:chgData name="Joeri Goede | Startersloket" userId="b951552e-e1aa-470d-b788-0aac553c4a59" providerId="ADAL" clId="{6765E0D6-9B4E-498E-9215-B49417C90B87}" dt="2024-11-04T14:44:30.602" v="334"/>
          <ac:picMkLst>
            <pc:docMk/>
            <pc:sldMk cId="2681805766" sldId="270"/>
            <ac:picMk id="13" creationId="{0C209119-5EC8-FCF9-FC6D-5F5D1582CE09}"/>
          </ac:picMkLst>
        </pc:picChg>
        <pc:picChg chg="add mod">
          <ac:chgData name="Joeri Goede | Startersloket" userId="b951552e-e1aa-470d-b788-0aac553c4a59" providerId="ADAL" clId="{6765E0D6-9B4E-498E-9215-B49417C90B87}" dt="2024-11-04T14:44:30.602" v="334"/>
          <ac:picMkLst>
            <pc:docMk/>
            <pc:sldMk cId="2681805766" sldId="270"/>
            <ac:picMk id="14" creationId="{13581E46-713C-2413-B270-2678F9AFBB60}"/>
          </ac:picMkLst>
        </pc:picChg>
        <pc:picChg chg="add mod">
          <ac:chgData name="Joeri Goede | Startersloket" userId="b951552e-e1aa-470d-b788-0aac553c4a59" providerId="ADAL" clId="{6765E0D6-9B4E-498E-9215-B49417C90B87}" dt="2024-11-04T14:44:30.602" v="334"/>
          <ac:picMkLst>
            <pc:docMk/>
            <pc:sldMk cId="2681805766" sldId="270"/>
            <ac:picMk id="15" creationId="{AFE9AF98-B1BC-862D-B3B1-7A77D345227D}"/>
          </ac:picMkLst>
        </pc:picChg>
        <pc:picChg chg="add mod">
          <ac:chgData name="Joeri Goede | Startersloket" userId="b951552e-e1aa-470d-b788-0aac553c4a59" providerId="ADAL" clId="{6765E0D6-9B4E-498E-9215-B49417C90B87}" dt="2024-11-04T14:44:30.602" v="334"/>
          <ac:picMkLst>
            <pc:docMk/>
            <pc:sldMk cId="2681805766" sldId="270"/>
            <ac:picMk id="16" creationId="{0BDA4B31-052C-642D-D3F3-17B0556D0E0B}"/>
          </ac:picMkLst>
        </pc:picChg>
        <pc:picChg chg="add mod">
          <ac:chgData name="Joeri Goede | Startersloket" userId="b951552e-e1aa-470d-b788-0aac553c4a59" providerId="ADAL" clId="{6765E0D6-9B4E-498E-9215-B49417C90B87}" dt="2024-11-04T14:44:30.602" v="334"/>
          <ac:picMkLst>
            <pc:docMk/>
            <pc:sldMk cId="2681805766" sldId="270"/>
            <ac:picMk id="17" creationId="{DD8694A0-505E-2065-0F0B-E9320B220F17}"/>
          </ac:picMkLst>
        </pc:picChg>
        <pc:picChg chg="add mod">
          <ac:chgData name="Joeri Goede | Startersloket" userId="b951552e-e1aa-470d-b788-0aac553c4a59" providerId="ADAL" clId="{6765E0D6-9B4E-498E-9215-B49417C90B87}" dt="2024-11-04T14:44:30.602" v="334"/>
          <ac:picMkLst>
            <pc:docMk/>
            <pc:sldMk cId="2681805766" sldId="270"/>
            <ac:picMk id="18" creationId="{63E59A31-B8E7-6B3C-318D-4B7F88E7781D}"/>
          </ac:picMkLst>
        </pc:picChg>
        <pc:picChg chg="add mod">
          <ac:chgData name="Joeri Goede | Startersloket" userId="b951552e-e1aa-470d-b788-0aac553c4a59" providerId="ADAL" clId="{6765E0D6-9B4E-498E-9215-B49417C90B87}" dt="2024-11-04T14:44:30.602" v="334"/>
          <ac:picMkLst>
            <pc:docMk/>
            <pc:sldMk cId="2681805766" sldId="270"/>
            <ac:picMk id="19" creationId="{A4864C67-0A37-8908-8ACB-253EF2FF9543}"/>
          </ac:picMkLst>
        </pc:picChg>
        <pc:picChg chg="add mod ord">
          <ac:chgData name="Joeri Goede | Startersloket" userId="b951552e-e1aa-470d-b788-0aac553c4a59" providerId="ADAL" clId="{6765E0D6-9B4E-498E-9215-B49417C90B87}" dt="2024-11-04T14:53:57.101" v="370" actId="1076"/>
          <ac:picMkLst>
            <pc:docMk/>
            <pc:sldMk cId="2681805766" sldId="270"/>
            <ac:picMk id="20" creationId="{F5D1503B-F469-C615-4CEF-DAFBC913FD91}"/>
          </ac:picMkLst>
        </pc:picChg>
        <pc:picChg chg="add mod">
          <ac:chgData name="Joeri Goede | Startersloket" userId="b951552e-e1aa-470d-b788-0aac553c4a59" providerId="ADAL" clId="{6765E0D6-9B4E-498E-9215-B49417C90B87}" dt="2024-11-04T14:57:11.717" v="388" actId="14100"/>
          <ac:picMkLst>
            <pc:docMk/>
            <pc:sldMk cId="2681805766" sldId="270"/>
            <ac:picMk id="21" creationId="{27BB7C0F-D963-3CD5-067B-325920D9FFD6}"/>
          </ac:picMkLst>
        </pc:picChg>
        <pc:picChg chg="add mod">
          <ac:chgData name="Joeri Goede | Startersloket" userId="b951552e-e1aa-470d-b788-0aac553c4a59" providerId="ADAL" clId="{6765E0D6-9B4E-498E-9215-B49417C90B87}" dt="2024-11-04T14:57:05.944" v="387" actId="14100"/>
          <ac:picMkLst>
            <pc:docMk/>
            <pc:sldMk cId="2681805766" sldId="270"/>
            <ac:picMk id="22" creationId="{E7036AAC-44AA-48AA-3AE6-4F376CE403EE}"/>
          </ac:picMkLst>
        </pc:picChg>
        <pc:picChg chg="add mod">
          <ac:chgData name="Joeri Goede | Startersloket" userId="b951552e-e1aa-470d-b788-0aac553c4a59" providerId="ADAL" clId="{6765E0D6-9B4E-498E-9215-B49417C90B87}" dt="2024-11-04T14:45:36.655" v="352" actId="14100"/>
          <ac:picMkLst>
            <pc:docMk/>
            <pc:sldMk cId="2681805766" sldId="270"/>
            <ac:picMk id="23" creationId="{E452748F-9DE5-FD73-AE3D-05943BE66C84}"/>
          </ac:picMkLst>
        </pc:picChg>
        <pc:picChg chg="add mod ord">
          <ac:chgData name="Joeri Goede | Startersloket" userId="b951552e-e1aa-470d-b788-0aac553c4a59" providerId="ADAL" clId="{6765E0D6-9B4E-498E-9215-B49417C90B87}" dt="2024-11-04T14:54:44.446" v="377" actId="166"/>
          <ac:picMkLst>
            <pc:docMk/>
            <pc:sldMk cId="2681805766" sldId="270"/>
            <ac:picMk id="24" creationId="{DBAB1FA1-0FD9-D6C0-9591-5AB73DC649BC}"/>
          </ac:picMkLst>
        </pc:picChg>
        <pc:picChg chg="add mod">
          <ac:chgData name="Joeri Goede | Startersloket" userId="b951552e-e1aa-470d-b788-0aac553c4a59" providerId="ADAL" clId="{6765E0D6-9B4E-498E-9215-B49417C90B87}" dt="2024-11-04T14:56:46.615" v="382" actId="14100"/>
          <ac:picMkLst>
            <pc:docMk/>
            <pc:sldMk cId="2681805766" sldId="270"/>
            <ac:picMk id="26" creationId="{4C51B65B-08AC-B8AA-52A2-0BE1E3A803D7}"/>
          </ac:picMkLst>
        </pc:picChg>
        <pc:picChg chg="add mod">
          <ac:chgData name="Joeri Goede | Startersloket" userId="b951552e-e1aa-470d-b788-0aac553c4a59" providerId="ADAL" clId="{6765E0D6-9B4E-498E-9215-B49417C90B87}" dt="2024-11-04T14:56:44.246" v="381" actId="14100"/>
          <ac:picMkLst>
            <pc:docMk/>
            <pc:sldMk cId="2681805766" sldId="270"/>
            <ac:picMk id="27" creationId="{EAE7A9A4-4FD0-07C9-CE4E-64464AAB3496}"/>
          </ac:picMkLst>
        </pc:picChg>
        <pc:picChg chg="add mod">
          <ac:chgData name="Joeri Goede | Startersloket" userId="b951552e-e1aa-470d-b788-0aac553c4a59" providerId="ADAL" clId="{6765E0D6-9B4E-498E-9215-B49417C90B87}" dt="2024-11-04T14:45:10.308" v="350" actId="1076"/>
          <ac:picMkLst>
            <pc:docMk/>
            <pc:sldMk cId="2681805766" sldId="270"/>
            <ac:picMk id="28" creationId="{374BAD80-35A3-C351-5E37-ADF07E96B0DA}"/>
          </ac:picMkLst>
        </pc:picChg>
        <pc:picChg chg="add mod">
          <ac:chgData name="Joeri Goede | Startersloket" userId="b951552e-e1aa-470d-b788-0aac553c4a59" providerId="ADAL" clId="{6765E0D6-9B4E-498E-9215-B49417C90B87}" dt="2024-11-04T14:56:54.738" v="385" actId="1076"/>
          <ac:picMkLst>
            <pc:docMk/>
            <pc:sldMk cId="2681805766" sldId="270"/>
            <ac:picMk id="29" creationId="{889FC76E-7224-8C80-BB3D-2F9A082BEC34}"/>
          </ac:picMkLst>
        </pc:picChg>
        <pc:picChg chg="add mod">
          <ac:chgData name="Joeri Goede | Startersloket" userId="b951552e-e1aa-470d-b788-0aac553c4a59" providerId="ADAL" clId="{6765E0D6-9B4E-498E-9215-B49417C90B87}" dt="2024-11-04T14:53:42.664" v="367" actId="14100"/>
          <ac:picMkLst>
            <pc:docMk/>
            <pc:sldMk cId="2681805766" sldId="270"/>
            <ac:picMk id="30" creationId="{3AC5D8CF-7DB8-52FD-A584-03EC4E483EAF}"/>
          </ac:picMkLst>
        </pc:picChg>
        <pc:picChg chg="add mod">
          <ac:chgData name="Joeri Goede | Startersloket" userId="b951552e-e1aa-470d-b788-0aac553c4a59" providerId="ADAL" clId="{6765E0D6-9B4E-498E-9215-B49417C90B87}" dt="2024-11-04T14:46:01.640" v="363" actId="1076"/>
          <ac:picMkLst>
            <pc:docMk/>
            <pc:sldMk cId="2681805766" sldId="270"/>
            <ac:picMk id="31" creationId="{991E2B1E-1822-E122-3768-60D181F859D6}"/>
          </ac:picMkLst>
        </pc:picChg>
        <pc:picChg chg="add mod">
          <ac:chgData name="Joeri Goede | Startersloket" userId="b951552e-e1aa-470d-b788-0aac553c4a59" providerId="ADAL" clId="{6765E0D6-9B4E-498E-9215-B49417C90B87}" dt="2024-11-04T14:56:58.816" v="386" actId="14100"/>
          <ac:picMkLst>
            <pc:docMk/>
            <pc:sldMk cId="2681805766" sldId="270"/>
            <ac:picMk id="32" creationId="{347009D9-421B-45D5-9BE1-DA601FB4A287}"/>
          </ac:picMkLst>
        </pc:picChg>
        <pc:picChg chg="add mod">
          <ac:chgData name="Joeri Goede | Startersloket" userId="b951552e-e1aa-470d-b788-0aac553c4a59" providerId="ADAL" clId="{6765E0D6-9B4E-498E-9215-B49417C90B87}" dt="2024-11-04T14:56:49.588" v="383" actId="14100"/>
          <ac:picMkLst>
            <pc:docMk/>
            <pc:sldMk cId="2681805766" sldId="270"/>
            <ac:picMk id="33" creationId="{A8FB27C1-1CE3-C2E9-B660-5E2CEFD8560B}"/>
          </ac:picMkLst>
        </pc:picChg>
      </pc:sldChg>
      <pc:sldChg chg="addSp modSp new mod modAnim modNotesTx">
        <pc:chgData name="Joeri Goede | Startersloket" userId="b951552e-e1aa-470d-b788-0aac553c4a59" providerId="ADAL" clId="{6765E0D6-9B4E-498E-9215-B49417C90B87}" dt="2024-11-06T10:34:48.990" v="4785" actId="20577"/>
        <pc:sldMkLst>
          <pc:docMk/>
          <pc:sldMk cId="321693470" sldId="271"/>
        </pc:sldMkLst>
        <pc:spChg chg="mod">
          <ac:chgData name="Joeri Goede | Startersloket" userId="b951552e-e1aa-470d-b788-0aac553c4a59" providerId="ADAL" clId="{6765E0D6-9B4E-498E-9215-B49417C90B87}" dt="2024-11-04T14:59:05.509" v="394" actId="14100"/>
          <ac:spMkLst>
            <pc:docMk/>
            <pc:sldMk cId="321693470" sldId="271"/>
            <ac:spMk id="2" creationId="{B8673884-AA6C-4D04-EBA2-4A4996D2DE17}"/>
          </ac:spMkLst>
        </pc:spChg>
        <pc:spChg chg="mod">
          <ac:chgData name="Joeri Goede | Startersloket" userId="b951552e-e1aa-470d-b788-0aac553c4a59" providerId="ADAL" clId="{6765E0D6-9B4E-498E-9215-B49417C90B87}" dt="2024-11-06T09:27:10.101" v="3675" actId="207"/>
          <ac:spMkLst>
            <pc:docMk/>
            <pc:sldMk cId="321693470" sldId="271"/>
            <ac:spMk id="3" creationId="{76F2C651-0CE4-A5AB-E5CA-B23A929E2B0C}"/>
          </ac:spMkLst>
        </pc:spChg>
        <pc:spChg chg="add mod">
          <ac:chgData name="Joeri Goede | Startersloket" userId="b951552e-e1aa-470d-b788-0aac553c4a59" providerId="ADAL" clId="{6765E0D6-9B4E-498E-9215-B49417C90B87}" dt="2024-11-06T09:27:48.624" v="3677" actId="207"/>
          <ac:spMkLst>
            <pc:docMk/>
            <pc:sldMk cId="321693470" sldId="271"/>
            <ac:spMk id="6" creationId="{5EBB9FF9-E953-151F-11A3-5EA60447E6C7}"/>
          </ac:spMkLst>
        </pc:spChg>
      </pc:sldChg>
      <pc:sldChg chg="addSp modSp new mod ord modNotesTx">
        <pc:chgData name="Joeri Goede | Startersloket" userId="b951552e-e1aa-470d-b788-0aac553c4a59" providerId="ADAL" clId="{6765E0D6-9B4E-498E-9215-B49417C90B87}" dt="2024-11-06T10:42:09.272" v="4858" actId="20577"/>
        <pc:sldMkLst>
          <pc:docMk/>
          <pc:sldMk cId="3969483711" sldId="272"/>
        </pc:sldMkLst>
        <pc:spChg chg="mod">
          <ac:chgData name="Joeri Goede | Startersloket" userId="b951552e-e1aa-470d-b788-0aac553c4a59" providerId="ADAL" clId="{6765E0D6-9B4E-498E-9215-B49417C90B87}" dt="2024-11-04T15:02:23.020" v="464" actId="14100"/>
          <ac:spMkLst>
            <pc:docMk/>
            <pc:sldMk cId="3969483711" sldId="272"/>
            <ac:spMk id="2" creationId="{1E71C2DE-1481-920E-5928-6BE9ABD1793E}"/>
          </ac:spMkLst>
        </pc:spChg>
        <pc:spChg chg="mod">
          <ac:chgData name="Joeri Goede | Startersloket" userId="b951552e-e1aa-470d-b788-0aac553c4a59" providerId="ADAL" clId="{6765E0D6-9B4E-498E-9215-B49417C90B87}" dt="2024-11-06T10:41:27.494" v="4857" actId="20577"/>
          <ac:spMkLst>
            <pc:docMk/>
            <pc:sldMk cId="3969483711" sldId="272"/>
            <ac:spMk id="3" creationId="{2DABB5CE-BCF8-4BED-ED2C-D0656C2AC256}"/>
          </ac:spMkLst>
        </pc:spChg>
        <pc:spChg chg="add mod">
          <ac:chgData name="Joeri Goede | Startersloket" userId="b951552e-e1aa-470d-b788-0aac553c4a59" providerId="ADAL" clId="{6765E0D6-9B4E-498E-9215-B49417C90B87}" dt="2024-11-06T10:19:17.664" v="4371" actId="1076"/>
          <ac:spMkLst>
            <pc:docMk/>
            <pc:sldMk cId="3969483711" sldId="272"/>
            <ac:spMk id="6" creationId="{57B7DC16-8E1C-D11A-AB93-3F9D7B2D2299}"/>
          </ac:spMkLst>
        </pc:spChg>
        <pc:spChg chg="add mod">
          <ac:chgData name="Joeri Goede | Startersloket" userId="b951552e-e1aa-470d-b788-0aac553c4a59" providerId="ADAL" clId="{6765E0D6-9B4E-498E-9215-B49417C90B87}" dt="2024-11-06T10:42:09.272" v="4858" actId="20577"/>
          <ac:spMkLst>
            <pc:docMk/>
            <pc:sldMk cId="3969483711" sldId="272"/>
            <ac:spMk id="7" creationId="{CD480E88-B4F4-5D4B-01E6-F464E5079CEE}"/>
          </ac:spMkLst>
        </pc:spChg>
      </pc:sldChg>
      <pc:sldChg chg="delSp modSp add del mod delAnim">
        <pc:chgData name="Joeri Goede | Startersloket" userId="b951552e-e1aa-470d-b788-0aac553c4a59" providerId="ADAL" clId="{6765E0D6-9B4E-498E-9215-B49417C90B87}" dt="2024-11-05T13:20:53.073" v="2705" actId="47"/>
        <pc:sldMkLst>
          <pc:docMk/>
          <pc:sldMk cId="2557676055" sldId="273"/>
        </pc:sldMkLst>
        <pc:spChg chg="mod">
          <ac:chgData name="Joeri Goede | Startersloket" userId="b951552e-e1aa-470d-b788-0aac553c4a59" providerId="ADAL" clId="{6765E0D6-9B4E-498E-9215-B49417C90B87}" dt="2024-11-04T15:49:30.457" v="632" actId="14100"/>
          <ac:spMkLst>
            <pc:docMk/>
            <pc:sldMk cId="2557676055" sldId="273"/>
            <ac:spMk id="2" creationId="{D29325BD-E0F0-43CA-9775-5FD001E4C766}"/>
          </ac:spMkLst>
        </pc:spChg>
        <pc:spChg chg="mod">
          <ac:chgData name="Joeri Goede | Startersloket" userId="b951552e-e1aa-470d-b788-0aac553c4a59" providerId="ADAL" clId="{6765E0D6-9B4E-498E-9215-B49417C90B87}" dt="2024-11-04T15:49:56.426" v="664" actId="6549"/>
          <ac:spMkLst>
            <pc:docMk/>
            <pc:sldMk cId="2557676055" sldId="273"/>
            <ac:spMk id="3" creationId="{2E22E9FD-408A-F724-054E-625C43000329}"/>
          </ac:spMkLst>
        </pc:spChg>
        <pc:spChg chg="del">
          <ac:chgData name="Joeri Goede | Startersloket" userId="b951552e-e1aa-470d-b788-0aac553c4a59" providerId="ADAL" clId="{6765E0D6-9B4E-498E-9215-B49417C90B87}" dt="2024-11-04T15:49:08.981" v="575" actId="478"/>
          <ac:spMkLst>
            <pc:docMk/>
            <pc:sldMk cId="2557676055" sldId="273"/>
            <ac:spMk id="6" creationId="{693AD0EA-7D09-EFC8-1F1F-0231FBE7C3AF}"/>
          </ac:spMkLst>
        </pc:spChg>
      </pc:sldChg>
      <pc:sldChg chg="addSp delSp modSp new mod delAnim modAnim">
        <pc:chgData name="Joeri Goede | Startersloket" userId="b951552e-e1aa-470d-b788-0aac553c4a59" providerId="ADAL" clId="{6765E0D6-9B4E-498E-9215-B49417C90B87}" dt="2024-11-06T12:43:58.727" v="4946"/>
        <pc:sldMkLst>
          <pc:docMk/>
          <pc:sldMk cId="3859016347" sldId="274"/>
        </pc:sldMkLst>
        <pc:spChg chg="del">
          <ac:chgData name="Joeri Goede | Startersloket" userId="b951552e-e1aa-470d-b788-0aac553c4a59" providerId="ADAL" clId="{6765E0D6-9B4E-498E-9215-B49417C90B87}" dt="2024-11-05T13:19:22.577" v="2700"/>
          <ac:spMkLst>
            <pc:docMk/>
            <pc:sldMk cId="3859016347" sldId="274"/>
            <ac:spMk id="2" creationId="{6AE3353C-897D-3C1C-D978-B4A1DDDA0B80}"/>
          </ac:spMkLst>
        </pc:spChg>
        <pc:spChg chg="del mod">
          <ac:chgData name="Joeri Goede | Startersloket" userId="b951552e-e1aa-470d-b788-0aac553c4a59" providerId="ADAL" clId="{6765E0D6-9B4E-498E-9215-B49417C90B87}" dt="2024-11-05T08:12:17" v="671" actId="478"/>
          <ac:spMkLst>
            <pc:docMk/>
            <pc:sldMk cId="3859016347" sldId="274"/>
            <ac:spMk id="3" creationId="{2F42BE8C-C94B-ACF8-1FBA-8C682C192B29}"/>
          </ac:spMkLst>
        </pc:spChg>
        <pc:spChg chg="add mod">
          <ac:chgData name="Joeri Goede | Startersloket" userId="b951552e-e1aa-470d-b788-0aac553c4a59" providerId="ADAL" clId="{6765E0D6-9B4E-498E-9215-B49417C90B87}" dt="2024-11-05T13:19:26.680" v="2701" actId="14100"/>
          <ac:spMkLst>
            <pc:docMk/>
            <pc:sldMk cId="3859016347" sldId="274"/>
            <ac:spMk id="3" creationId="{E9B5F887-51D2-2478-0E68-5C1F1948AE0B}"/>
          </ac:spMkLst>
        </pc:spChg>
        <pc:spChg chg="mod">
          <ac:chgData name="Joeri Goede | Startersloket" userId="b951552e-e1aa-470d-b788-0aac553c4a59" providerId="ADAL" clId="{6765E0D6-9B4E-498E-9215-B49417C90B87}" dt="2024-11-05T08:36:18.469" v="954" actId="1076"/>
          <ac:spMkLst>
            <pc:docMk/>
            <pc:sldMk cId="3859016347" sldId="274"/>
            <ac:spMk id="4" creationId="{C4455C06-CE7C-B712-2188-718A7BBF9EE7}"/>
          </ac:spMkLst>
        </pc:spChg>
        <pc:spChg chg="add del">
          <ac:chgData name="Joeri Goede | Startersloket" userId="b951552e-e1aa-470d-b788-0aac553c4a59" providerId="ADAL" clId="{6765E0D6-9B4E-498E-9215-B49417C90B87}" dt="2024-11-05T08:15:51.516" v="688" actId="931"/>
          <ac:spMkLst>
            <pc:docMk/>
            <pc:sldMk cId="3859016347" sldId="274"/>
            <ac:spMk id="5" creationId="{A338B7EA-C98A-1261-2DA2-02755C61432E}"/>
          </ac:spMkLst>
        </pc:spChg>
        <pc:spChg chg="mod">
          <ac:chgData name="Joeri Goede | Startersloket" userId="b951552e-e1aa-470d-b788-0aac553c4a59" providerId="ADAL" clId="{6765E0D6-9B4E-498E-9215-B49417C90B87}" dt="2024-11-05T08:11:54.923" v="669"/>
          <ac:spMkLst>
            <pc:docMk/>
            <pc:sldMk cId="3859016347" sldId="274"/>
            <ac:spMk id="7" creationId="{67FD4B5F-56F3-D978-309A-B3BBF39B547C}"/>
          </ac:spMkLst>
        </pc:spChg>
        <pc:spChg chg="mod">
          <ac:chgData name="Joeri Goede | Startersloket" userId="b951552e-e1aa-470d-b788-0aac553c4a59" providerId="ADAL" clId="{6765E0D6-9B4E-498E-9215-B49417C90B87}" dt="2024-11-05T08:11:54.923" v="669"/>
          <ac:spMkLst>
            <pc:docMk/>
            <pc:sldMk cId="3859016347" sldId="274"/>
            <ac:spMk id="8" creationId="{771FB0D9-76B0-D08B-D63C-9A2ECF0ABEB5}"/>
          </ac:spMkLst>
        </pc:spChg>
        <pc:spChg chg="mod">
          <ac:chgData name="Joeri Goede | Startersloket" userId="b951552e-e1aa-470d-b788-0aac553c4a59" providerId="ADAL" clId="{6765E0D6-9B4E-498E-9215-B49417C90B87}" dt="2024-11-05T08:11:54.923" v="669"/>
          <ac:spMkLst>
            <pc:docMk/>
            <pc:sldMk cId="3859016347" sldId="274"/>
            <ac:spMk id="10" creationId="{CA84B29D-D281-0D92-5F28-191635903910}"/>
          </ac:spMkLst>
        </pc:spChg>
        <pc:spChg chg="mod">
          <ac:chgData name="Joeri Goede | Startersloket" userId="b951552e-e1aa-470d-b788-0aac553c4a59" providerId="ADAL" clId="{6765E0D6-9B4E-498E-9215-B49417C90B87}" dt="2024-11-05T08:11:54.923" v="669"/>
          <ac:spMkLst>
            <pc:docMk/>
            <pc:sldMk cId="3859016347" sldId="274"/>
            <ac:spMk id="12" creationId="{B4BA2855-777F-2223-A749-259E70963BD6}"/>
          </ac:spMkLst>
        </pc:spChg>
        <pc:spChg chg="mod">
          <ac:chgData name="Joeri Goede | Startersloket" userId="b951552e-e1aa-470d-b788-0aac553c4a59" providerId="ADAL" clId="{6765E0D6-9B4E-498E-9215-B49417C90B87}" dt="2024-11-05T08:11:54.923" v="669"/>
          <ac:spMkLst>
            <pc:docMk/>
            <pc:sldMk cId="3859016347" sldId="274"/>
            <ac:spMk id="13" creationId="{F69F5403-9386-B951-A59F-87B0726EC59E}"/>
          </ac:spMkLst>
        </pc:spChg>
        <pc:spChg chg="mod">
          <ac:chgData name="Joeri Goede | Startersloket" userId="b951552e-e1aa-470d-b788-0aac553c4a59" providerId="ADAL" clId="{6765E0D6-9B4E-498E-9215-B49417C90B87}" dt="2024-11-05T08:11:54.923" v="669"/>
          <ac:spMkLst>
            <pc:docMk/>
            <pc:sldMk cId="3859016347" sldId="274"/>
            <ac:spMk id="14" creationId="{501054DC-A97E-882B-19CC-50BC86CC355D}"/>
          </ac:spMkLst>
        </pc:spChg>
        <pc:spChg chg="mod">
          <ac:chgData name="Joeri Goede | Startersloket" userId="b951552e-e1aa-470d-b788-0aac553c4a59" providerId="ADAL" clId="{6765E0D6-9B4E-498E-9215-B49417C90B87}" dt="2024-11-05T08:11:54.923" v="669"/>
          <ac:spMkLst>
            <pc:docMk/>
            <pc:sldMk cId="3859016347" sldId="274"/>
            <ac:spMk id="15" creationId="{BE903BCA-799E-F3C7-CBDC-D0098BFAF16C}"/>
          </ac:spMkLst>
        </pc:spChg>
        <pc:spChg chg="mod">
          <ac:chgData name="Joeri Goede | Startersloket" userId="b951552e-e1aa-470d-b788-0aac553c4a59" providerId="ADAL" clId="{6765E0D6-9B4E-498E-9215-B49417C90B87}" dt="2024-11-05T08:11:54.923" v="669"/>
          <ac:spMkLst>
            <pc:docMk/>
            <pc:sldMk cId="3859016347" sldId="274"/>
            <ac:spMk id="16" creationId="{D39B9CDF-F917-BF32-76AA-97D374232D60}"/>
          </ac:spMkLst>
        </pc:spChg>
        <pc:spChg chg="mod">
          <ac:chgData name="Joeri Goede | Startersloket" userId="b951552e-e1aa-470d-b788-0aac553c4a59" providerId="ADAL" clId="{6765E0D6-9B4E-498E-9215-B49417C90B87}" dt="2024-11-05T08:11:54.923" v="669"/>
          <ac:spMkLst>
            <pc:docMk/>
            <pc:sldMk cId="3859016347" sldId="274"/>
            <ac:spMk id="17" creationId="{48D4A3BD-B1F7-D976-0B5A-0C3483A1DCA3}"/>
          </ac:spMkLst>
        </pc:spChg>
        <pc:spChg chg="mod">
          <ac:chgData name="Joeri Goede | Startersloket" userId="b951552e-e1aa-470d-b788-0aac553c4a59" providerId="ADAL" clId="{6765E0D6-9B4E-498E-9215-B49417C90B87}" dt="2024-11-05T08:11:54.923" v="669"/>
          <ac:spMkLst>
            <pc:docMk/>
            <pc:sldMk cId="3859016347" sldId="274"/>
            <ac:spMk id="20" creationId="{A55B5959-C4D2-9851-425D-A568D95A6284}"/>
          </ac:spMkLst>
        </pc:spChg>
        <pc:spChg chg="mod">
          <ac:chgData name="Joeri Goede | Startersloket" userId="b951552e-e1aa-470d-b788-0aac553c4a59" providerId="ADAL" clId="{6765E0D6-9B4E-498E-9215-B49417C90B87}" dt="2024-11-05T08:11:54.923" v="669"/>
          <ac:spMkLst>
            <pc:docMk/>
            <pc:sldMk cId="3859016347" sldId="274"/>
            <ac:spMk id="21" creationId="{BB123C9E-243B-AFD9-6CD5-EDF0BEBE40C5}"/>
          </ac:spMkLst>
        </pc:spChg>
        <pc:spChg chg="mod">
          <ac:chgData name="Joeri Goede | Startersloket" userId="b951552e-e1aa-470d-b788-0aac553c4a59" providerId="ADAL" clId="{6765E0D6-9B4E-498E-9215-B49417C90B87}" dt="2024-11-05T08:11:54.923" v="669"/>
          <ac:spMkLst>
            <pc:docMk/>
            <pc:sldMk cId="3859016347" sldId="274"/>
            <ac:spMk id="22" creationId="{5D2F0B94-5A37-4F47-EB04-B68658021A1E}"/>
          </ac:spMkLst>
        </pc:spChg>
        <pc:spChg chg="mod">
          <ac:chgData name="Joeri Goede | Startersloket" userId="b951552e-e1aa-470d-b788-0aac553c4a59" providerId="ADAL" clId="{6765E0D6-9B4E-498E-9215-B49417C90B87}" dt="2024-11-05T08:11:54.923" v="669"/>
          <ac:spMkLst>
            <pc:docMk/>
            <pc:sldMk cId="3859016347" sldId="274"/>
            <ac:spMk id="23" creationId="{C2F0DC85-61BC-0173-FB7D-EAACABB6FB54}"/>
          </ac:spMkLst>
        </pc:spChg>
        <pc:spChg chg="mod">
          <ac:chgData name="Joeri Goede | Startersloket" userId="b951552e-e1aa-470d-b788-0aac553c4a59" providerId="ADAL" clId="{6765E0D6-9B4E-498E-9215-B49417C90B87}" dt="2024-11-05T08:11:54.923" v="669"/>
          <ac:spMkLst>
            <pc:docMk/>
            <pc:sldMk cId="3859016347" sldId="274"/>
            <ac:spMk id="25" creationId="{91BC5DB3-FB1F-C2E8-6D7E-B89D22A8D962}"/>
          </ac:spMkLst>
        </pc:spChg>
        <pc:spChg chg="mod">
          <ac:chgData name="Joeri Goede | Startersloket" userId="b951552e-e1aa-470d-b788-0aac553c4a59" providerId="ADAL" clId="{6765E0D6-9B4E-498E-9215-B49417C90B87}" dt="2024-11-05T08:11:54.923" v="669"/>
          <ac:spMkLst>
            <pc:docMk/>
            <pc:sldMk cId="3859016347" sldId="274"/>
            <ac:spMk id="26" creationId="{A237633B-A044-BEA5-D219-1709F891F15F}"/>
          </ac:spMkLst>
        </pc:spChg>
        <pc:spChg chg="mod">
          <ac:chgData name="Joeri Goede | Startersloket" userId="b951552e-e1aa-470d-b788-0aac553c4a59" providerId="ADAL" clId="{6765E0D6-9B4E-498E-9215-B49417C90B87}" dt="2024-11-05T08:11:54.923" v="669"/>
          <ac:spMkLst>
            <pc:docMk/>
            <pc:sldMk cId="3859016347" sldId="274"/>
            <ac:spMk id="27" creationId="{B8626FC3-9106-24DF-1ACF-EEB88590CF88}"/>
          </ac:spMkLst>
        </pc:spChg>
        <pc:spChg chg="mod">
          <ac:chgData name="Joeri Goede | Startersloket" userId="b951552e-e1aa-470d-b788-0aac553c4a59" providerId="ADAL" clId="{6765E0D6-9B4E-498E-9215-B49417C90B87}" dt="2024-11-05T08:11:54.923" v="669"/>
          <ac:spMkLst>
            <pc:docMk/>
            <pc:sldMk cId="3859016347" sldId="274"/>
            <ac:spMk id="29" creationId="{EE2027E6-340B-10DC-A070-FAD3EB46A753}"/>
          </ac:spMkLst>
        </pc:spChg>
        <pc:spChg chg="mod">
          <ac:chgData name="Joeri Goede | Startersloket" userId="b951552e-e1aa-470d-b788-0aac553c4a59" providerId="ADAL" clId="{6765E0D6-9B4E-498E-9215-B49417C90B87}" dt="2024-11-05T08:11:54.923" v="669"/>
          <ac:spMkLst>
            <pc:docMk/>
            <pc:sldMk cId="3859016347" sldId="274"/>
            <ac:spMk id="30" creationId="{AAB83D7B-6069-40C0-C65E-6B39EC861221}"/>
          </ac:spMkLst>
        </pc:spChg>
        <pc:spChg chg="mod">
          <ac:chgData name="Joeri Goede | Startersloket" userId="b951552e-e1aa-470d-b788-0aac553c4a59" providerId="ADAL" clId="{6765E0D6-9B4E-498E-9215-B49417C90B87}" dt="2024-11-05T08:11:54.923" v="669"/>
          <ac:spMkLst>
            <pc:docMk/>
            <pc:sldMk cId="3859016347" sldId="274"/>
            <ac:spMk id="31" creationId="{92B6717C-F369-4585-50FA-D95285F3A4AB}"/>
          </ac:spMkLst>
        </pc:spChg>
        <pc:spChg chg="mod">
          <ac:chgData name="Joeri Goede | Startersloket" userId="b951552e-e1aa-470d-b788-0aac553c4a59" providerId="ADAL" clId="{6765E0D6-9B4E-498E-9215-B49417C90B87}" dt="2024-11-06T09:51:11.754" v="3847" actId="20577"/>
          <ac:spMkLst>
            <pc:docMk/>
            <pc:sldMk cId="3859016347" sldId="274"/>
            <ac:spMk id="32" creationId="{711D3B70-D699-04B2-B592-229657253A1D}"/>
          </ac:spMkLst>
        </pc:spChg>
        <pc:spChg chg="mod">
          <ac:chgData name="Joeri Goede | Startersloket" userId="b951552e-e1aa-470d-b788-0aac553c4a59" providerId="ADAL" clId="{6765E0D6-9B4E-498E-9215-B49417C90B87}" dt="2024-11-05T08:11:54.923" v="669"/>
          <ac:spMkLst>
            <pc:docMk/>
            <pc:sldMk cId="3859016347" sldId="274"/>
            <ac:spMk id="33" creationId="{9D563395-BD98-580C-AF49-0ABEC15EEFA6}"/>
          </ac:spMkLst>
        </pc:spChg>
        <pc:spChg chg="mod">
          <ac:chgData name="Joeri Goede | Startersloket" userId="b951552e-e1aa-470d-b788-0aac553c4a59" providerId="ADAL" clId="{6765E0D6-9B4E-498E-9215-B49417C90B87}" dt="2024-11-05T08:11:54.923" v="669"/>
          <ac:spMkLst>
            <pc:docMk/>
            <pc:sldMk cId="3859016347" sldId="274"/>
            <ac:spMk id="35" creationId="{9F0E554C-76AC-F6DF-21E5-206E2C453310}"/>
          </ac:spMkLst>
        </pc:spChg>
        <pc:spChg chg="mod">
          <ac:chgData name="Joeri Goede | Startersloket" userId="b951552e-e1aa-470d-b788-0aac553c4a59" providerId="ADAL" clId="{6765E0D6-9B4E-498E-9215-B49417C90B87}" dt="2024-11-05T08:11:54.923" v="669"/>
          <ac:spMkLst>
            <pc:docMk/>
            <pc:sldMk cId="3859016347" sldId="274"/>
            <ac:spMk id="36" creationId="{5118BE24-0F82-A324-FED8-CF21DE603D58}"/>
          </ac:spMkLst>
        </pc:spChg>
        <pc:spChg chg="mod">
          <ac:chgData name="Joeri Goede | Startersloket" userId="b951552e-e1aa-470d-b788-0aac553c4a59" providerId="ADAL" clId="{6765E0D6-9B4E-498E-9215-B49417C90B87}" dt="2024-11-05T08:11:54.923" v="669"/>
          <ac:spMkLst>
            <pc:docMk/>
            <pc:sldMk cId="3859016347" sldId="274"/>
            <ac:spMk id="37" creationId="{5AAF6C47-77E3-0CF2-2912-2C94456746FA}"/>
          </ac:spMkLst>
        </pc:spChg>
        <pc:spChg chg="mod">
          <ac:chgData name="Joeri Goede | Startersloket" userId="b951552e-e1aa-470d-b788-0aac553c4a59" providerId="ADAL" clId="{6765E0D6-9B4E-498E-9215-B49417C90B87}" dt="2024-11-05T08:11:54.923" v="669"/>
          <ac:spMkLst>
            <pc:docMk/>
            <pc:sldMk cId="3859016347" sldId="274"/>
            <ac:spMk id="38" creationId="{24011AE0-3DB6-D606-EBB6-01D410CF4183}"/>
          </ac:spMkLst>
        </pc:spChg>
        <pc:spChg chg="mod">
          <ac:chgData name="Joeri Goede | Startersloket" userId="b951552e-e1aa-470d-b788-0aac553c4a59" providerId="ADAL" clId="{6765E0D6-9B4E-498E-9215-B49417C90B87}" dt="2024-11-05T08:11:54.923" v="669"/>
          <ac:spMkLst>
            <pc:docMk/>
            <pc:sldMk cId="3859016347" sldId="274"/>
            <ac:spMk id="39" creationId="{E02A6E33-926B-D270-D3AD-418A47DC1626}"/>
          </ac:spMkLst>
        </pc:spChg>
        <pc:spChg chg="mod">
          <ac:chgData name="Joeri Goede | Startersloket" userId="b951552e-e1aa-470d-b788-0aac553c4a59" providerId="ADAL" clId="{6765E0D6-9B4E-498E-9215-B49417C90B87}" dt="2024-11-05T08:11:54.923" v="669"/>
          <ac:spMkLst>
            <pc:docMk/>
            <pc:sldMk cId="3859016347" sldId="274"/>
            <ac:spMk id="40" creationId="{F294BB37-C4C5-CDFC-3D5F-26120F855BFE}"/>
          </ac:spMkLst>
        </pc:spChg>
        <pc:spChg chg="mod">
          <ac:chgData name="Joeri Goede | Startersloket" userId="b951552e-e1aa-470d-b788-0aac553c4a59" providerId="ADAL" clId="{6765E0D6-9B4E-498E-9215-B49417C90B87}" dt="2024-11-05T08:11:54.923" v="669"/>
          <ac:spMkLst>
            <pc:docMk/>
            <pc:sldMk cId="3859016347" sldId="274"/>
            <ac:spMk id="41" creationId="{3AC79FBA-5D8A-E85B-38AF-5B96E2E668F4}"/>
          </ac:spMkLst>
        </pc:spChg>
        <pc:spChg chg="mod">
          <ac:chgData name="Joeri Goede | Startersloket" userId="b951552e-e1aa-470d-b788-0aac553c4a59" providerId="ADAL" clId="{6765E0D6-9B4E-498E-9215-B49417C90B87}" dt="2024-11-05T08:11:54.923" v="669"/>
          <ac:spMkLst>
            <pc:docMk/>
            <pc:sldMk cId="3859016347" sldId="274"/>
            <ac:spMk id="42" creationId="{E7093D17-E97A-3A88-15D9-D6DA55DF779B}"/>
          </ac:spMkLst>
        </pc:spChg>
        <pc:spChg chg="mod">
          <ac:chgData name="Joeri Goede | Startersloket" userId="b951552e-e1aa-470d-b788-0aac553c4a59" providerId="ADAL" clId="{6765E0D6-9B4E-498E-9215-B49417C90B87}" dt="2024-11-05T08:11:54.923" v="669"/>
          <ac:spMkLst>
            <pc:docMk/>
            <pc:sldMk cId="3859016347" sldId="274"/>
            <ac:spMk id="43" creationId="{EA793FF0-20D4-97FC-8345-17B121E3F311}"/>
          </ac:spMkLst>
        </pc:spChg>
        <pc:spChg chg="mod">
          <ac:chgData name="Joeri Goede | Startersloket" userId="b951552e-e1aa-470d-b788-0aac553c4a59" providerId="ADAL" clId="{6765E0D6-9B4E-498E-9215-B49417C90B87}" dt="2024-11-05T08:11:54.923" v="669"/>
          <ac:spMkLst>
            <pc:docMk/>
            <pc:sldMk cId="3859016347" sldId="274"/>
            <ac:spMk id="44" creationId="{B9A98A6D-0FB2-F235-030C-08AFAAAB5428}"/>
          </ac:spMkLst>
        </pc:spChg>
        <pc:spChg chg="mod">
          <ac:chgData name="Joeri Goede | Startersloket" userId="b951552e-e1aa-470d-b788-0aac553c4a59" providerId="ADAL" clId="{6765E0D6-9B4E-498E-9215-B49417C90B87}" dt="2024-11-05T08:11:54.923" v="669"/>
          <ac:spMkLst>
            <pc:docMk/>
            <pc:sldMk cId="3859016347" sldId="274"/>
            <ac:spMk id="45" creationId="{D2D70F5A-2B0B-169B-AE98-EA64EE80FEF8}"/>
          </ac:spMkLst>
        </pc:spChg>
        <pc:spChg chg="mod">
          <ac:chgData name="Joeri Goede | Startersloket" userId="b951552e-e1aa-470d-b788-0aac553c4a59" providerId="ADAL" clId="{6765E0D6-9B4E-498E-9215-B49417C90B87}" dt="2024-11-05T08:11:54.923" v="669"/>
          <ac:spMkLst>
            <pc:docMk/>
            <pc:sldMk cId="3859016347" sldId="274"/>
            <ac:spMk id="46" creationId="{FD5154DE-EA63-4CE0-DBCF-C4ACB637F6E4}"/>
          </ac:spMkLst>
        </pc:spChg>
        <pc:spChg chg="add mod">
          <ac:chgData name="Joeri Goede | Startersloket" userId="b951552e-e1aa-470d-b788-0aac553c4a59" providerId="ADAL" clId="{6765E0D6-9B4E-498E-9215-B49417C90B87}" dt="2024-11-05T08:12:49.869" v="674" actId="207"/>
          <ac:spMkLst>
            <pc:docMk/>
            <pc:sldMk cId="3859016347" sldId="274"/>
            <ac:spMk id="47" creationId="{C5A07CA7-9376-0C11-6F4B-A23ECCA2A123}"/>
          </ac:spMkLst>
        </pc:spChg>
        <pc:spChg chg="add mod">
          <ac:chgData name="Joeri Goede | Startersloket" userId="b951552e-e1aa-470d-b788-0aac553c4a59" providerId="ADAL" clId="{6765E0D6-9B4E-498E-9215-B49417C90B87}" dt="2024-11-05T08:13:02.809" v="678" actId="14100"/>
          <ac:spMkLst>
            <pc:docMk/>
            <pc:sldMk cId="3859016347" sldId="274"/>
            <ac:spMk id="48" creationId="{00287BC6-31E5-1C36-D0AF-8E92C7EB7D0C}"/>
          </ac:spMkLst>
        </pc:spChg>
        <pc:spChg chg="add mod">
          <ac:chgData name="Joeri Goede | Startersloket" userId="b951552e-e1aa-470d-b788-0aac553c4a59" providerId="ADAL" clId="{6765E0D6-9B4E-498E-9215-B49417C90B87}" dt="2024-11-05T13:26:39.033" v="2858" actId="1076"/>
          <ac:spMkLst>
            <pc:docMk/>
            <pc:sldMk cId="3859016347" sldId="274"/>
            <ac:spMk id="49" creationId="{2D9AABF8-7BD2-1581-800D-8BECF12F5091}"/>
          </ac:spMkLst>
        </pc:spChg>
        <pc:spChg chg="add del mod">
          <ac:chgData name="Joeri Goede | Startersloket" userId="b951552e-e1aa-470d-b788-0aac553c4a59" providerId="ADAL" clId="{6765E0D6-9B4E-498E-9215-B49417C90B87}" dt="2024-11-05T08:13:55.254" v="685" actId="478"/>
          <ac:spMkLst>
            <pc:docMk/>
            <pc:sldMk cId="3859016347" sldId="274"/>
            <ac:spMk id="50" creationId="{D20849F8-F5FD-45FB-7A1B-41B31EDFEF17}"/>
          </ac:spMkLst>
        </pc:spChg>
        <pc:spChg chg="add del mod">
          <ac:chgData name="Joeri Goede | Startersloket" userId="b951552e-e1aa-470d-b788-0aac553c4a59" providerId="ADAL" clId="{6765E0D6-9B4E-498E-9215-B49417C90B87}" dt="2024-11-05T13:27:14.619" v="2862" actId="931"/>
          <ac:spMkLst>
            <pc:docMk/>
            <pc:sldMk cId="3859016347" sldId="274"/>
            <ac:spMk id="52" creationId="{652E640C-F5EA-E012-8FA2-9FA924BD0B31}"/>
          </ac:spMkLst>
        </pc:spChg>
        <pc:spChg chg="add del mod">
          <ac:chgData name="Joeri Goede | Startersloket" userId="b951552e-e1aa-470d-b788-0aac553c4a59" providerId="ADAL" clId="{6765E0D6-9B4E-498E-9215-B49417C90B87}" dt="2024-11-05T13:26:51.449" v="2859" actId="931"/>
          <ac:spMkLst>
            <pc:docMk/>
            <pc:sldMk cId="3859016347" sldId="274"/>
            <ac:spMk id="56" creationId="{0EDF29C1-C710-1EA2-EC25-F85CA976284D}"/>
          </ac:spMkLst>
        </pc:spChg>
        <pc:spChg chg="add mod">
          <ac:chgData name="Joeri Goede | Startersloket" userId="b951552e-e1aa-470d-b788-0aac553c4a59" providerId="ADAL" clId="{6765E0D6-9B4E-498E-9215-B49417C90B87}" dt="2024-11-05T13:28:04.210" v="2868" actId="478"/>
          <ac:spMkLst>
            <pc:docMk/>
            <pc:sldMk cId="3859016347" sldId="274"/>
            <ac:spMk id="57" creationId="{FAD42A93-8D7D-67FC-53E2-AD0E99755A06}"/>
          </ac:spMkLst>
        </pc:spChg>
        <pc:grpChg chg="add mod">
          <ac:chgData name="Joeri Goede | Startersloket" userId="b951552e-e1aa-470d-b788-0aac553c4a59" providerId="ADAL" clId="{6765E0D6-9B4E-498E-9215-B49417C90B87}" dt="2024-11-05T08:12:12.751" v="670" actId="1076"/>
          <ac:grpSpMkLst>
            <pc:docMk/>
            <pc:sldMk cId="3859016347" sldId="274"/>
            <ac:grpSpMk id="6" creationId="{348BD045-BB1B-530A-9AAE-2B891912A293}"/>
          </ac:grpSpMkLst>
        </pc:grpChg>
        <pc:grpChg chg="add mod">
          <ac:chgData name="Joeri Goede | Startersloket" userId="b951552e-e1aa-470d-b788-0aac553c4a59" providerId="ADAL" clId="{6765E0D6-9B4E-498E-9215-B49417C90B87}" dt="2024-11-05T08:12:12.751" v="670" actId="1076"/>
          <ac:grpSpMkLst>
            <pc:docMk/>
            <pc:sldMk cId="3859016347" sldId="274"/>
            <ac:grpSpMk id="9" creationId="{52DBD6EB-C28B-E149-F2B5-10B4A1465128}"/>
          </ac:grpSpMkLst>
        </pc:grpChg>
        <pc:grpChg chg="mod">
          <ac:chgData name="Joeri Goede | Startersloket" userId="b951552e-e1aa-470d-b788-0aac553c4a59" providerId="ADAL" clId="{6765E0D6-9B4E-498E-9215-B49417C90B87}" dt="2024-11-05T08:11:54.923" v="669"/>
          <ac:grpSpMkLst>
            <pc:docMk/>
            <pc:sldMk cId="3859016347" sldId="274"/>
            <ac:grpSpMk id="11" creationId="{F0692E82-4E04-A381-DC9B-4DBBE32CC340}"/>
          </ac:grpSpMkLst>
        </pc:grpChg>
        <pc:grpChg chg="add mod">
          <ac:chgData name="Joeri Goede | Startersloket" userId="b951552e-e1aa-470d-b788-0aac553c4a59" providerId="ADAL" clId="{6765E0D6-9B4E-498E-9215-B49417C90B87}" dt="2024-11-05T08:12:12.751" v="670" actId="1076"/>
          <ac:grpSpMkLst>
            <pc:docMk/>
            <pc:sldMk cId="3859016347" sldId="274"/>
            <ac:grpSpMk id="18" creationId="{9A03BAF4-0D02-6AB9-8D60-5E09E1E5C185}"/>
          </ac:grpSpMkLst>
        </pc:grpChg>
        <pc:grpChg chg="mod">
          <ac:chgData name="Joeri Goede | Startersloket" userId="b951552e-e1aa-470d-b788-0aac553c4a59" providerId="ADAL" clId="{6765E0D6-9B4E-498E-9215-B49417C90B87}" dt="2024-11-05T08:11:54.923" v="669"/>
          <ac:grpSpMkLst>
            <pc:docMk/>
            <pc:sldMk cId="3859016347" sldId="274"/>
            <ac:grpSpMk id="19" creationId="{79B51677-CF5E-12ED-A666-C5F859F8093E}"/>
          </ac:grpSpMkLst>
        </pc:grpChg>
        <pc:grpChg chg="add mod">
          <ac:chgData name="Joeri Goede | Startersloket" userId="b951552e-e1aa-470d-b788-0aac553c4a59" providerId="ADAL" clId="{6765E0D6-9B4E-498E-9215-B49417C90B87}" dt="2024-11-05T08:12:12.751" v="670" actId="1076"/>
          <ac:grpSpMkLst>
            <pc:docMk/>
            <pc:sldMk cId="3859016347" sldId="274"/>
            <ac:grpSpMk id="24" creationId="{218771BA-A24F-9F7D-96A8-6715A474318B}"/>
          </ac:grpSpMkLst>
        </pc:grpChg>
        <pc:grpChg chg="mod">
          <ac:chgData name="Joeri Goede | Startersloket" userId="b951552e-e1aa-470d-b788-0aac553c4a59" providerId="ADAL" clId="{6765E0D6-9B4E-498E-9215-B49417C90B87}" dt="2024-11-05T08:11:54.923" v="669"/>
          <ac:grpSpMkLst>
            <pc:docMk/>
            <pc:sldMk cId="3859016347" sldId="274"/>
            <ac:grpSpMk id="28" creationId="{1D536E69-2BDD-134E-F32B-E63D3B00B74E}"/>
          </ac:grpSpMkLst>
        </pc:grpChg>
        <pc:grpChg chg="add mod">
          <ac:chgData name="Joeri Goede | Startersloket" userId="b951552e-e1aa-470d-b788-0aac553c4a59" providerId="ADAL" clId="{6765E0D6-9B4E-498E-9215-B49417C90B87}" dt="2024-11-05T08:12:12.751" v="670" actId="1076"/>
          <ac:grpSpMkLst>
            <pc:docMk/>
            <pc:sldMk cId="3859016347" sldId="274"/>
            <ac:grpSpMk id="34" creationId="{844CF6F0-6EBE-6CBF-BB00-8247888DFE16}"/>
          </ac:grpSpMkLst>
        </pc:grpChg>
        <pc:picChg chg="add del mod">
          <ac:chgData name="Joeri Goede | Startersloket" userId="b951552e-e1aa-470d-b788-0aac553c4a59" providerId="ADAL" clId="{6765E0D6-9B4E-498E-9215-B49417C90B87}" dt="2024-11-05T13:26:57.346" v="2861" actId="478"/>
          <ac:picMkLst>
            <pc:docMk/>
            <pc:sldMk cId="3859016347" sldId="274"/>
            <ac:picMk id="50" creationId="{19C47D57-E7C1-722D-3893-CB7E8706DFA0}"/>
          </ac:picMkLst>
        </pc:picChg>
        <pc:picChg chg="add mod">
          <ac:chgData name="Joeri Goede | Startersloket" userId="b951552e-e1aa-470d-b788-0aac553c4a59" providerId="ADAL" clId="{6765E0D6-9B4E-498E-9215-B49417C90B87}" dt="2024-11-05T08:15:37.387" v="687" actId="931"/>
          <ac:picMkLst>
            <pc:docMk/>
            <pc:sldMk cId="3859016347" sldId="274"/>
            <ac:picMk id="52" creationId="{F0D1FD44-F3AD-2D84-4BDB-1ECE3600F265}"/>
          </ac:picMkLst>
        </pc:picChg>
        <pc:picChg chg="add del mod">
          <ac:chgData name="Joeri Goede | Startersloket" userId="b951552e-e1aa-470d-b788-0aac553c4a59" providerId="ADAL" clId="{6765E0D6-9B4E-498E-9215-B49417C90B87}" dt="2024-11-05T08:16:02.815" v="691" actId="478"/>
          <ac:picMkLst>
            <pc:docMk/>
            <pc:sldMk cId="3859016347" sldId="274"/>
            <ac:picMk id="54" creationId="{0E692BCB-2002-F013-64E9-DA7936429910}"/>
          </ac:picMkLst>
        </pc:picChg>
        <pc:picChg chg="add del mod">
          <ac:chgData name="Joeri Goede | Startersloket" userId="b951552e-e1aa-470d-b788-0aac553c4a59" providerId="ADAL" clId="{6765E0D6-9B4E-498E-9215-B49417C90B87}" dt="2024-11-05T13:28:04.210" v="2868" actId="478"/>
          <ac:picMkLst>
            <pc:docMk/>
            <pc:sldMk cId="3859016347" sldId="274"/>
            <ac:picMk id="54" creationId="{C4248252-FA16-4D83-FA9D-C45DFC0D868E}"/>
          </ac:picMkLst>
        </pc:picChg>
        <pc:picChg chg="add del mod">
          <ac:chgData name="Joeri Goede | Startersloket" userId="b951552e-e1aa-470d-b788-0aac553c4a59" providerId="ADAL" clId="{6765E0D6-9B4E-498E-9215-B49417C90B87}" dt="2024-11-05T08:25:59.296" v="695" actId="478"/>
          <ac:picMkLst>
            <pc:docMk/>
            <pc:sldMk cId="3859016347" sldId="274"/>
            <ac:picMk id="57" creationId="{C61309B7-949A-556A-EF2D-1177832F0F3E}"/>
          </ac:picMkLst>
        </pc:picChg>
        <pc:picChg chg="add del mod">
          <ac:chgData name="Joeri Goede | Startersloket" userId="b951552e-e1aa-470d-b788-0aac553c4a59" providerId="ADAL" clId="{6765E0D6-9B4E-498E-9215-B49417C90B87}" dt="2024-11-06T12:43:09.101" v="4890" actId="478"/>
          <ac:picMkLst>
            <pc:docMk/>
            <pc:sldMk cId="3859016347" sldId="274"/>
            <ac:picMk id="58" creationId="{18276F61-68C5-64F0-6717-C6382AF63C2C}"/>
          </ac:picMkLst>
        </pc:picChg>
      </pc:sldChg>
      <pc:sldChg chg="modSp new mod">
        <pc:chgData name="Joeri Goede | Startersloket" userId="b951552e-e1aa-470d-b788-0aac553c4a59" providerId="ADAL" clId="{6765E0D6-9B4E-498E-9215-B49417C90B87}" dt="2024-11-06T09:08:42.558" v="3403" actId="20577"/>
        <pc:sldMkLst>
          <pc:docMk/>
          <pc:sldMk cId="2919177371" sldId="275"/>
        </pc:sldMkLst>
        <pc:spChg chg="mod">
          <ac:chgData name="Joeri Goede | Startersloket" userId="b951552e-e1aa-470d-b788-0aac553c4a59" providerId="ADAL" clId="{6765E0D6-9B4E-498E-9215-B49417C90B87}" dt="2024-11-05T08:33:25.578" v="787" actId="14100"/>
          <ac:spMkLst>
            <pc:docMk/>
            <pc:sldMk cId="2919177371" sldId="275"/>
            <ac:spMk id="2" creationId="{A7B7595C-03D2-DCE6-1FA8-AA80BF0CC287}"/>
          </ac:spMkLst>
        </pc:spChg>
        <pc:spChg chg="mod">
          <ac:chgData name="Joeri Goede | Startersloket" userId="b951552e-e1aa-470d-b788-0aac553c4a59" providerId="ADAL" clId="{6765E0D6-9B4E-498E-9215-B49417C90B87}" dt="2024-11-06T09:08:42.558" v="3403" actId="20577"/>
          <ac:spMkLst>
            <pc:docMk/>
            <pc:sldMk cId="2919177371" sldId="275"/>
            <ac:spMk id="3" creationId="{490899F3-D92C-747F-4971-24971EC955F5}"/>
          </ac:spMkLst>
        </pc:spChg>
      </pc:sldChg>
      <pc:sldChg chg="addSp delSp modSp add mod ord setBg">
        <pc:chgData name="Joeri Goede | Startersloket" userId="b951552e-e1aa-470d-b788-0aac553c4a59" providerId="ADAL" clId="{6765E0D6-9B4E-498E-9215-B49417C90B87}" dt="2024-11-06T10:16:02.108" v="4220"/>
        <pc:sldMkLst>
          <pc:docMk/>
          <pc:sldMk cId="3485184865" sldId="276"/>
        </pc:sldMkLst>
        <pc:spChg chg="add mod">
          <ac:chgData name="Joeri Goede | Startersloket" userId="b951552e-e1aa-470d-b788-0aac553c4a59" providerId="ADAL" clId="{6765E0D6-9B4E-498E-9215-B49417C90B87}" dt="2024-11-05T08:32:21.195" v="734" actId="27636"/>
          <ac:spMkLst>
            <pc:docMk/>
            <pc:sldMk cId="3485184865" sldId="276"/>
            <ac:spMk id="3" creationId="{BA96AF40-0DE2-0E0C-0C7B-9B91CC3CDEBF}"/>
          </ac:spMkLst>
        </pc:spChg>
        <pc:spChg chg="add mod">
          <ac:chgData name="Joeri Goede | Startersloket" userId="b951552e-e1aa-470d-b788-0aac553c4a59" providerId="ADAL" clId="{6765E0D6-9B4E-498E-9215-B49417C90B87}" dt="2024-11-06T10:16:02.057" v="4216"/>
          <ac:spMkLst>
            <pc:docMk/>
            <pc:sldMk cId="3485184865" sldId="276"/>
            <ac:spMk id="10" creationId="{F1D15ECD-8A72-0AEC-4615-21CE3EC921E8}"/>
          </ac:spMkLst>
        </pc:spChg>
        <pc:spChg chg="add mod">
          <ac:chgData name="Joeri Goede | Startersloket" userId="b951552e-e1aa-470d-b788-0aac553c4a59" providerId="ADAL" clId="{6765E0D6-9B4E-498E-9215-B49417C90B87}" dt="2024-11-05T08:32:21.194" v="733" actId="27636"/>
          <ac:spMkLst>
            <pc:docMk/>
            <pc:sldMk cId="3485184865" sldId="276"/>
            <ac:spMk id="11" creationId="{0CD6CD48-9D48-869D-F605-DC34149744F1}"/>
          </ac:spMkLst>
        </pc:spChg>
        <pc:spChg chg="add del">
          <ac:chgData name="Joeri Goede | Startersloket" userId="b951552e-e1aa-470d-b788-0aac553c4a59" providerId="ADAL" clId="{6765E0D6-9B4E-498E-9215-B49417C90B87}" dt="2024-11-05T12:54:35.390" v="1539" actId="22"/>
          <ac:spMkLst>
            <pc:docMk/>
            <pc:sldMk cId="3485184865" sldId="276"/>
            <ac:spMk id="13" creationId="{56688C96-31FE-C0E8-66E9-3D8CEF568AB0}"/>
          </ac:spMkLst>
        </pc:spChg>
        <pc:picChg chg="add mod">
          <ac:chgData name="Joeri Goede | Startersloket" userId="b951552e-e1aa-470d-b788-0aac553c4a59" providerId="ADAL" clId="{6765E0D6-9B4E-498E-9215-B49417C90B87}" dt="2024-11-05T08:32:21.006" v="711"/>
          <ac:picMkLst>
            <pc:docMk/>
            <pc:sldMk cId="3485184865" sldId="276"/>
            <ac:picMk id="5" creationId="{6FF9FA70-439F-3CA3-D5EA-262651B543D0}"/>
          </ac:picMkLst>
        </pc:picChg>
        <pc:picChg chg="add del mod">
          <ac:chgData name="Joeri Goede | Startersloket" userId="b951552e-e1aa-470d-b788-0aac553c4a59" providerId="ADAL" clId="{6765E0D6-9B4E-498E-9215-B49417C90B87}" dt="2024-11-06T09:29:57.106" v="3691"/>
          <ac:picMkLst>
            <pc:docMk/>
            <pc:sldMk cId="3485184865" sldId="276"/>
            <ac:picMk id="6" creationId="{2F1D3275-1CD6-2EE8-310E-07A18CB05CD8}"/>
          </ac:picMkLst>
        </pc:picChg>
        <pc:picChg chg="add mod">
          <ac:chgData name="Joeri Goede | Startersloket" userId="b951552e-e1aa-470d-b788-0aac553c4a59" providerId="ADAL" clId="{6765E0D6-9B4E-498E-9215-B49417C90B87}" dt="2024-11-05T08:32:21.055" v="713"/>
          <ac:picMkLst>
            <pc:docMk/>
            <pc:sldMk cId="3485184865" sldId="276"/>
            <ac:picMk id="7" creationId="{34C5924C-9866-BD78-615A-A66723FA5554}"/>
          </ac:picMkLst>
        </pc:picChg>
        <pc:picChg chg="add del mod">
          <ac:chgData name="Joeri Goede | Startersloket" userId="b951552e-e1aa-470d-b788-0aac553c4a59" providerId="ADAL" clId="{6765E0D6-9B4E-498E-9215-B49417C90B87}" dt="2024-11-06T10:16:02.059" v="4218"/>
          <ac:picMkLst>
            <pc:docMk/>
            <pc:sldMk cId="3485184865" sldId="276"/>
            <ac:picMk id="8" creationId="{1A8DD377-3256-5716-64D2-EB4C88217C4F}"/>
          </ac:picMkLst>
        </pc:picChg>
        <pc:picChg chg="add del mod">
          <ac:chgData name="Joeri Goede | Startersloket" userId="b951552e-e1aa-470d-b788-0aac553c4a59" providerId="ADAL" clId="{6765E0D6-9B4E-498E-9215-B49417C90B87}" dt="2024-11-05T12:54:59.176" v="1545"/>
          <ac:picMkLst>
            <pc:docMk/>
            <pc:sldMk cId="3485184865" sldId="276"/>
            <ac:picMk id="9" creationId="{CA81B50F-ADC7-1B20-2BFD-0FEF2002F23E}"/>
          </ac:picMkLst>
        </pc:picChg>
        <pc:picChg chg="add mod">
          <ac:chgData name="Joeri Goede | Startersloket" userId="b951552e-e1aa-470d-b788-0aac553c4a59" providerId="ADAL" clId="{6765E0D6-9B4E-498E-9215-B49417C90B87}" dt="2024-11-06T10:16:02.108" v="4220"/>
          <ac:picMkLst>
            <pc:docMk/>
            <pc:sldMk cId="3485184865" sldId="276"/>
            <ac:picMk id="12" creationId="{E954A2DA-C615-711A-E996-DFBC5E32253A}"/>
          </ac:picMkLst>
        </pc:picChg>
        <pc:picChg chg="add del mod">
          <ac:chgData name="Joeri Goede | Startersloket" userId="b951552e-e1aa-470d-b788-0aac553c4a59" providerId="ADAL" clId="{6765E0D6-9B4E-498E-9215-B49417C90B87}" dt="2024-11-05T13:53:19.527" v="3079"/>
          <ac:picMkLst>
            <pc:docMk/>
            <pc:sldMk cId="3485184865" sldId="276"/>
            <ac:picMk id="15" creationId="{9C195A61-2A05-AC3F-11CC-8501D19A4468}"/>
          </ac:picMkLst>
        </pc:picChg>
      </pc:sldChg>
      <pc:sldChg chg="modSp new mod">
        <pc:chgData name="Joeri Goede | Startersloket" userId="b951552e-e1aa-470d-b788-0aac553c4a59" providerId="ADAL" clId="{6765E0D6-9B4E-498E-9215-B49417C90B87}" dt="2024-11-06T09:26:27.079" v="3669" actId="20577"/>
        <pc:sldMkLst>
          <pc:docMk/>
          <pc:sldMk cId="3994367339" sldId="277"/>
        </pc:sldMkLst>
        <pc:spChg chg="mod">
          <ac:chgData name="Joeri Goede | Startersloket" userId="b951552e-e1aa-470d-b788-0aac553c4a59" providerId="ADAL" clId="{6765E0D6-9B4E-498E-9215-B49417C90B87}" dt="2024-11-06T09:26:03.276" v="3635" actId="20577"/>
          <ac:spMkLst>
            <pc:docMk/>
            <pc:sldMk cId="3994367339" sldId="277"/>
            <ac:spMk id="2" creationId="{BBFF2EBD-9ED4-856B-7E7C-AB6A5D85A68C}"/>
          </ac:spMkLst>
        </pc:spChg>
        <pc:spChg chg="mod">
          <ac:chgData name="Joeri Goede | Startersloket" userId="b951552e-e1aa-470d-b788-0aac553c4a59" providerId="ADAL" clId="{6765E0D6-9B4E-498E-9215-B49417C90B87}" dt="2024-11-06T09:26:27.079" v="3669" actId="20577"/>
          <ac:spMkLst>
            <pc:docMk/>
            <pc:sldMk cId="3994367339" sldId="277"/>
            <ac:spMk id="3" creationId="{C13E4348-8969-7274-2E65-AD85EAB7870B}"/>
          </ac:spMkLst>
        </pc:spChg>
      </pc:sldChg>
      <pc:sldChg chg="addSp delSp modSp add mod delAnim modNotesTx">
        <pc:chgData name="Joeri Goede | Startersloket" userId="b951552e-e1aa-470d-b788-0aac553c4a59" providerId="ADAL" clId="{6765E0D6-9B4E-498E-9215-B49417C90B87}" dt="2024-11-06T10:49:03.235" v="4882" actId="20577"/>
        <pc:sldMkLst>
          <pc:docMk/>
          <pc:sldMk cId="2846186337" sldId="278"/>
        </pc:sldMkLst>
        <pc:spChg chg="mod">
          <ac:chgData name="Joeri Goede | Startersloket" userId="b951552e-e1aa-470d-b788-0aac553c4a59" providerId="ADAL" clId="{6765E0D6-9B4E-498E-9215-B49417C90B87}" dt="2024-11-06T10:49:03.235" v="4882" actId="20577"/>
          <ac:spMkLst>
            <pc:docMk/>
            <pc:sldMk cId="2846186337" sldId="278"/>
            <ac:spMk id="3" creationId="{4ED09518-4542-3DA0-7B16-D271E1CC8B91}"/>
          </ac:spMkLst>
        </pc:spChg>
        <pc:spChg chg="del">
          <ac:chgData name="Joeri Goede | Startersloket" userId="b951552e-e1aa-470d-b788-0aac553c4a59" providerId="ADAL" clId="{6765E0D6-9B4E-498E-9215-B49417C90B87}" dt="2024-11-05T13:12:54.401" v="2279" actId="478"/>
          <ac:spMkLst>
            <pc:docMk/>
            <pc:sldMk cId="2846186337" sldId="278"/>
            <ac:spMk id="6" creationId="{964A0514-A3DE-4088-9293-B1318410EBB8}"/>
          </ac:spMkLst>
        </pc:spChg>
        <pc:spChg chg="add mod">
          <ac:chgData name="Joeri Goede | Startersloket" userId="b951552e-e1aa-470d-b788-0aac553c4a59" providerId="ADAL" clId="{6765E0D6-9B4E-498E-9215-B49417C90B87}" dt="2024-11-06T09:50:12.424" v="3819" actId="1035"/>
          <ac:spMkLst>
            <pc:docMk/>
            <pc:sldMk cId="2846186337" sldId="278"/>
            <ac:spMk id="7" creationId="{08AE5A08-636C-256A-6D79-81E25F8892A4}"/>
          </ac:spMkLst>
        </pc:spChg>
      </pc:sldChg>
      <pc:sldChg chg="addSp delSp modSp new mod">
        <pc:chgData name="Joeri Goede | Startersloket" userId="b951552e-e1aa-470d-b788-0aac553c4a59" providerId="ADAL" clId="{6765E0D6-9B4E-498E-9215-B49417C90B87}" dt="2024-11-06T12:49:05.041" v="5115" actId="20577"/>
        <pc:sldMkLst>
          <pc:docMk/>
          <pc:sldMk cId="4200574749" sldId="279"/>
        </pc:sldMkLst>
        <pc:spChg chg="mod">
          <ac:chgData name="Joeri Goede | Startersloket" userId="b951552e-e1aa-470d-b788-0aac553c4a59" providerId="ADAL" clId="{6765E0D6-9B4E-498E-9215-B49417C90B87}" dt="2024-11-05T13:21:05.753" v="2723" actId="20577"/>
          <ac:spMkLst>
            <pc:docMk/>
            <pc:sldMk cId="4200574749" sldId="279"/>
            <ac:spMk id="2" creationId="{805633CC-B7EA-CBC8-3409-EA79549FE335}"/>
          </ac:spMkLst>
        </pc:spChg>
        <pc:spChg chg="mod">
          <ac:chgData name="Joeri Goede | Startersloket" userId="b951552e-e1aa-470d-b788-0aac553c4a59" providerId="ADAL" clId="{6765E0D6-9B4E-498E-9215-B49417C90B87}" dt="2024-11-06T12:49:05.041" v="5115" actId="20577"/>
          <ac:spMkLst>
            <pc:docMk/>
            <pc:sldMk cId="4200574749" sldId="279"/>
            <ac:spMk id="3" creationId="{C020146C-EBD4-2766-D4DA-ED4110D0D897}"/>
          </ac:spMkLst>
        </pc:spChg>
        <pc:picChg chg="add del mod">
          <ac:chgData name="Joeri Goede | Startersloket" userId="b951552e-e1aa-470d-b788-0aac553c4a59" providerId="ADAL" clId="{6765E0D6-9B4E-498E-9215-B49417C90B87}" dt="2024-11-06T09:57:16.861" v="3898" actId="478"/>
          <ac:picMkLst>
            <pc:docMk/>
            <pc:sldMk cId="4200574749" sldId="279"/>
            <ac:picMk id="6" creationId="{F9AE75ED-2B48-DA3F-004D-7B2D3781D64D}"/>
          </ac:picMkLst>
        </pc:picChg>
      </pc:sldChg>
      <pc:sldChg chg="addSp delSp modSp new mod modAnim">
        <pc:chgData name="Joeri Goede | Startersloket" userId="b951552e-e1aa-470d-b788-0aac553c4a59" providerId="ADAL" clId="{6765E0D6-9B4E-498E-9215-B49417C90B87}" dt="2024-11-05T13:25:05.213" v="2857" actId="403"/>
        <pc:sldMkLst>
          <pc:docMk/>
          <pc:sldMk cId="3994696715" sldId="280"/>
        </pc:sldMkLst>
        <pc:spChg chg="mod">
          <ac:chgData name="Joeri Goede | Startersloket" userId="b951552e-e1aa-470d-b788-0aac553c4a59" providerId="ADAL" clId="{6765E0D6-9B4E-498E-9215-B49417C90B87}" dt="2024-11-05T13:24:27.007" v="2841" actId="20577"/>
          <ac:spMkLst>
            <pc:docMk/>
            <pc:sldMk cId="3994696715" sldId="280"/>
            <ac:spMk id="2" creationId="{484F9E3C-A81E-624A-DFD6-4E59654F57C4}"/>
          </ac:spMkLst>
        </pc:spChg>
        <pc:spChg chg="del">
          <ac:chgData name="Joeri Goede | Startersloket" userId="b951552e-e1aa-470d-b788-0aac553c4a59" providerId="ADAL" clId="{6765E0D6-9B4E-498E-9215-B49417C90B87}" dt="2024-11-05T13:23:34.461" v="2803" actId="478"/>
          <ac:spMkLst>
            <pc:docMk/>
            <pc:sldMk cId="3994696715" sldId="280"/>
            <ac:spMk id="3" creationId="{7BE7884A-443E-5D99-A4E9-92CCFC4BB797}"/>
          </ac:spMkLst>
        </pc:spChg>
        <pc:spChg chg="add mod">
          <ac:chgData name="Joeri Goede | Startersloket" userId="b951552e-e1aa-470d-b788-0aac553c4a59" providerId="ADAL" clId="{6765E0D6-9B4E-498E-9215-B49417C90B87}" dt="2024-11-05T13:24:00.156" v="2805" actId="1076"/>
          <ac:spMkLst>
            <pc:docMk/>
            <pc:sldMk cId="3994696715" sldId="280"/>
            <ac:spMk id="7" creationId="{004DA6BC-4CC3-3323-258F-4B5D307AB63D}"/>
          </ac:spMkLst>
        </pc:spChg>
        <pc:spChg chg="add mod">
          <ac:chgData name="Joeri Goede | Startersloket" userId="b951552e-e1aa-470d-b788-0aac553c4a59" providerId="ADAL" clId="{6765E0D6-9B4E-498E-9215-B49417C90B87}" dt="2024-11-05T13:25:05.213" v="2857" actId="403"/>
          <ac:spMkLst>
            <pc:docMk/>
            <pc:sldMk cId="3994696715" sldId="280"/>
            <ac:spMk id="8" creationId="{4E2B7DA1-7338-1C02-F3CA-6854CA60CC87}"/>
          </ac:spMkLst>
        </pc:spChg>
        <pc:picChg chg="add mod">
          <ac:chgData name="Joeri Goede | Startersloket" userId="b951552e-e1aa-470d-b788-0aac553c4a59" providerId="ADAL" clId="{6765E0D6-9B4E-498E-9215-B49417C90B87}" dt="2024-11-05T13:23:42.513" v="2804" actId="1076"/>
          <ac:picMkLst>
            <pc:docMk/>
            <pc:sldMk cId="3994696715" sldId="280"/>
            <ac:picMk id="6" creationId="{C4136FCA-EB55-3B8B-3688-0F72A55C3292}"/>
          </ac:picMkLst>
        </pc:picChg>
      </pc:sldChg>
      <pc:sldChg chg="addSp delSp modSp new mod modAnim">
        <pc:chgData name="Joeri Goede | Startersloket" userId="b951552e-e1aa-470d-b788-0aac553c4a59" providerId="ADAL" clId="{6765E0D6-9B4E-498E-9215-B49417C90B87}" dt="2024-11-06T12:45:40.798" v="4957"/>
        <pc:sldMkLst>
          <pc:docMk/>
          <pc:sldMk cId="1306635141" sldId="281"/>
        </pc:sldMkLst>
        <pc:spChg chg="del">
          <ac:chgData name="Joeri Goede | Startersloket" userId="b951552e-e1aa-470d-b788-0aac553c4a59" providerId="ADAL" clId="{6765E0D6-9B4E-498E-9215-B49417C90B87}" dt="2024-11-06T12:45:03.388" v="4947"/>
          <ac:spMkLst>
            <pc:docMk/>
            <pc:sldMk cId="1306635141" sldId="281"/>
            <ac:spMk id="2" creationId="{308356D0-1027-9039-9943-E846E88BB623}"/>
          </ac:spMkLst>
        </pc:spChg>
        <pc:spChg chg="del">
          <ac:chgData name="Joeri Goede | Startersloket" userId="b951552e-e1aa-470d-b788-0aac553c4a59" providerId="ADAL" clId="{6765E0D6-9B4E-498E-9215-B49417C90B87}" dt="2024-11-05T13:33:43.777" v="2875" actId="478"/>
          <ac:spMkLst>
            <pc:docMk/>
            <pc:sldMk cId="1306635141" sldId="281"/>
            <ac:spMk id="3" creationId="{379EAD77-C0DA-44EF-4B3D-18ED0796E7EA}"/>
          </ac:spMkLst>
        </pc:spChg>
        <pc:spChg chg="add mod">
          <ac:chgData name="Joeri Goede | Startersloket" userId="b951552e-e1aa-470d-b788-0aac553c4a59" providerId="ADAL" clId="{6765E0D6-9B4E-498E-9215-B49417C90B87}" dt="2024-11-06T12:45:10.563" v="4948" actId="14100"/>
          <ac:spMkLst>
            <pc:docMk/>
            <pc:sldMk cId="1306635141" sldId="281"/>
            <ac:spMk id="3" creationId="{64F060AA-66F2-DA98-2D2A-FB57DA737EFD}"/>
          </ac:spMkLst>
        </pc:spChg>
        <pc:spChg chg="mod">
          <ac:chgData name="Joeri Goede | Startersloket" userId="b951552e-e1aa-470d-b788-0aac553c4a59" providerId="ADAL" clId="{6765E0D6-9B4E-498E-9215-B49417C90B87}" dt="2024-11-05T13:33:44.047" v="2876"/>
          <ac:spMkLst>
            <pc:docMk/>
            <pc:sldMk cId="1306635141" sldId="281"/>
            <ac:spMk id="7" creationId="{9B568289-EFFF-A0A9-6BB0-707B10758DE7}"/>
          </ac:spMkLst>
        </pc:spChg>
        <pc:spChg chg="mod">
          <ac:chgData name="Joeri Goede | Startersloket" userId="b951552e-e1aa-470d-b788-0aac553c4a59" providerId="ADAL" clId="{6765E0D6-9B4E-498E-9215-B49417C90B87}" dt="2024-11-05T13:33:44.047" v="2876"/>
          <ac:spMkLst>
            <pc:docMk/>
            <pc:sldMk cId="1306635141" sldId="281"/>
            <ac:spMk id="8" creationId="{704B9302-6BC7-B820-9ED3-7FA051949F38}"/>
          </ac:spMkLst>
        </pc:spChg>
        <pc:spChg chg="mod">
          <ac:chgData name="Joeri Goede | Startersloket" userId="b951552e-e1aa-470d-b788-0aac553c4a59" providerId="ADAL" clId="{6765E0D6-9B4E-498E-9215-B49417C90B87}" dt="2024-11-05T13:33:44.047" v="2876"/>
          <ac:spMkLst>
            <pc:docMk/>
            <pc:sldMk cId="1306635141" sldId="281"/>
            <ac:spMk id="9" creationId="{497ED3ED-CBA0-85B9-CCF0-F1387BC93699}"/>
          </ac:spMkLst>
        </pc:spChg>
        <pc:spChg chg="mod">
          <ac:chgData name="Joeri Goede | Startersloket" userId="b951552e-e1aa-470d-b788-0aac553c4a59" providerId="ADAL" clId="{6765E0D6-9B4E-498E-9215-B49417C90B87}" dt="2024-11-05T13:33:44.047" v="2876"/>
          <ac:spMkLst>
            <pc:docMk/>
            <pc:sldMk cId="1306635141" sldId="281"/>
            <ac:spMk id="10" creationId="{4910AF24-62BE-BE63-5A56-77E76B0EE9D4}"/>
          </ac:spMkLst>
        </pc:spChg>
        <pc:spChg chg="mod">
          <ac:chgData name="Joeri Goede | Startersloket" userId="b951552e-e1aa-470d-b788-0aac553c4a59" providerId="ADAL" clId="{6765E0D6-9B4E-498E-9215-B49417C90B87}" dt="2024-11-05T13:33:44.047" v="2876"/>
          <ac:spMkLst>
            <pc:docMk/>
            <pc:sldMk cId="1306635141" sldId="281"/>
            <ac:spMk id="11" creationId="{86BD933C-61BE-1CB9-E0D2-C6FA93F49B88}"/>
          </ac:spMkLst>
        </pc:spChg>
        <pc:spChg chg="mod">
          <ac:chgData name="Joeri Goede | Startersloket" userId="b951552e-e1aa-470d-b788-0aac553c4a59" providerId="ADAL" clId="{6765E0D6-9B4E-498E-9215-B49417C90B87}" dt="2024-11-05T13:33:44.047" v="2876"/>
          <ac:spMkLst>
            <pc:docMk/>
            <pc:sldMk cId="1306635141" sldId="281"/>
            <ac:spMk id="12" creationId="{4B91B5D1-F688-A7B6-DB60-39A4507AAF4B}"/>
          </ac:spMkLst>
        </pc:spChg>
        <pc:spChg chg="mod">
          <ac:chgData name="Joeri Goede | Startersloket" userId="b951552e-e1aa-470d-b788-0aac553c4a59" providerId="ADAL" clId="{6765E0D6-9B4E-498E-9215-B49417C90B87}" dt="2024-11-05T13:33:44.047" v="2876"/>
          <ac:spMkLst>
            <pc:docMk/>
            <pc:sldMk cId="1306635141" sldId="281"/>
            <ac:spMk id="13" creationId="{B2125189-EE97-9B15-704D-8ABF27FDB14B}"/>
          </ac:spMkLst>
        </pc:spChg>
        <pc:spChg chg="mod">
          <ac:chgData name="Joeri Goede | Startersloket" userId="b951552e-e1aa-470d-b788-0aac553c4a59" providerId="ADAL" clId="{6765E0D6-9B4E-498E-9215-B49417C90B87}" dt="2024-11-05T13:33:44.047" v="2876"/>
          <ac:spMkLst>
            <pc:docMk/>
            <pc:sldMk cId="1306635141" sldId="281"/>
            <ac:spMk id="14" creationId="{9AC80A66-0D7A-E430-6630-45B1C4FDC4D9}"/>
          </ac:spMkLst>
        </pc:spChg>
        <pc:spChg chg="mod">
          <ac:chgData name="Joeri Goede | Startersloket" userId="b951552e-e1aa-470d-b788-0aac553c4a59" providerId="ADAL" clId="{6765E0D6-9B4E-498E-9215-B49417C90B87}" dt="2024-11-05T13:33:44.047" v="2876"/>
          <ac:spMkLst>
            <pc:docMk/>
            <pc:sldMk cId="1306635141" sldId="281"/>
            <ac:spMk id="16" creationId="{5D0EF0E7-C2B0-EF70-A904-0F9473EF8882}"/>
          </ac:spMkLst>
        </pc:spChg>
        <pc:spChg chg="mod">
          <ac:chgData name="Joeri Goede | Startersloket" userId="b951552e-e1aa-470d-b788-0aac553c4a59" providerId="ADAL" clId="{6765E0D6-9B4E-498E-9215-B49417C90B87}" dt="2024-11-05T13:33:44.047" v="2876"/>
          <ac:spMkLst>
            <pc:docMk/>
            <pc:sldMk cId="1306635141" sldId="281"/>
            <ac:spMk id="17" creationId="{BA169C89-23BA-74A3-15D9-A5CC45E7BEE1}"/>
          </ac:spMkLst>
        </pc:spChg>
        <pc:spChg chg="mod">
          <ac:chgData name="Joeri Goede | Startersloket" userId="b951552e-e1aa-470d-b788-0aac553c4a59" providerId="ADAL" clId="{6765E0D6-9B4E-498E-9215-B49417C90B87}" dt="2024-11-05T13:33:44.047" v="2876"/>
          <ac:spMkLst>
            <pc:docMk/>
            <pc:sldMk cId="1306635141" sldId="281"/>
            <ac:spMk id="18" creationId="{3B9AB900-FF7D-4BF8-65CF-010D9B2D3A8E}"/>
          </ac:spMkLst>
        </pc:spChg>
        <pc:spChg chg="mod">
          <ac:chgData name="Joeri Goede | Startersloket" userId="b951552e-e1aa-470d-b788-0aac553c4a59" providerId="ADAL" clId="{6765E0D6-9B4E-498E-9215-B49417C90B87}" dt="2024-11-05T13:33:44.047" v="2876"/>
          <ac:spMkLst>
            <pc:docMk/>
            <pc:sldMk cId="1306635141" sldId="281"/>
            <ac:spMk id="19" creationId="{0651D840-75B0-8D65-2F83-715629890A57}"/>
          </ac:spMkLst>
        </pc:spChg>
        <pc:spChg chg="mod">
          <ac:chgData name="Joeri Goede | Startersloket" userId="b951552e-e1aa-470d-b788-0aac553c4a59" providerId="ADAL" clId="{6765E0D6-9B4E-498E-9215-B49417C90B87}" dt="2024-11-05T13:33:44.047" v="2876"/>
          <ac:spMkLst>
            <pc:docMk/>
            <pc:sldMk cId="1306635141" sldId="281"/>
            <ac:spMk id="20" creationId="{93F686EA-5148-4B82-DA80-5C0BB98E8D58}"/>
          </ac:spMkLst>
        </pc:spChg>
        <pc:spChg chg="mod">
          <ac:chgData name="Joeri Goede | Startersloket" userId="b951552e-e1aa-470d-b788-0aac553c4a59" providerId="ADAL" clId="{6765E0D6-9B4E-498E-9215-B49417C90B87}" dt="2024-11-05T13:33:44.047" v="2876"/>
          <ac:spMkLst>
            <pc:docMk/>
            <pc:sldMk cId="1306635141" sldId="281"/>
            <ac:spMk id="21" creationId="{49EA711A-4201-0C7C-4E54-7FD4BFB0AD7F}"/>
          </ac:spMkLst>
        </pc:spChg>
        <pc:spChg chg="mod">
          <ac:chgData name="Joeri Goede | Startersloket" userId="b951552e-e1aa-470d-b788-0aac553c4a59" providerId="ADAL" clId="{6765E0D6-9B4E-498E-9215-B49417C90B87}" dt="2024-11-05T13:33:44.047" v="2876"/>
          <ac:spMkLst>
            <pc:docMk/>
            <pc:sldMk cId="1306635141" sldId="281"/>
            <ac:spMk id="22" creationId="{A5DBC525-61A0-3324-CE9B-E2D5FDB680A4}"/>
          </ac:spMkLst>
        </pc:spChg>
        <pc:spChg chg="mod">
          <ac:chgData name="Joeri Goede | Startersloket" userId="b951552e-e1aa-470d-b788-0aac553c4a59" providerId="ADAL" clId="{6765E0D6-9B4E-498E-9215-B49417C90B87}" dt="2024-11-05T13:33:44.047" v="2876"/>
          <ac:spMkLst>
            <pc:docMk/>
            <pc:sldMk cId="1306635141" sldId="281"/>
            <ac:spMk id="23" creationId="{9DCEC908-9C4B-36BD-AA59-952A06AC2B85}"/>
          </ac:spMkLst>
        </pc:spChg>
        <pc:spChg chg="mod">
          <ac:chgData name="Joeri Goede | Startersloket" userId="b951552e-e1aa-470d-b788-0aac553c4a59" providerId="ADAL" clId="{6765E0D6-9B4E-498E-9215-B49417C90B87}" dt="2024-11-05T13:33:44.047" v="2876"/>
          <ac:spMkLst>
            <pc:docMk/>
            <pc:sldMk cId="1306635141" sldId="281"/>
            <ac:spMk id="24" creationId="{5AF05833-1013-93D3-D8A2-66B31D721C18}"/>
          </ac:spMkLst>
        </pc:spChg>
        <pc:spChg chg="mod">
          <ac:chgData name="Joeri Goede | Startersloket" userId="b951552e-e1aa-470d-b788-0aac553c4a59" providerId="ADAL" clId="{6765E0D6-9B4E-498E-9215-B49417C90B87}" dt="2024-11-05T13:33:44.047" v="2876"/>
          <ac:spMkLst>
            <pc:docMk/>
            <pc:sldMk cId="1306635141" sldId="281"/>
            <ac:spMk id="25" creationId="{092BF050-4D7C-6C49-A488-DB44DCDE4D95}"/>
          </ac:spMkLst>
        </pc:spChg>
        <pc:spChg chg="mod">
          <ac:chgData name="Joeri Goede | Startersloket" userId="b951552e-e1aa-470d-b788-0aac553c4a59" providerId="ADAL" clId="{6765E0D6-9B4E-498E-9215-B49417C90B87}" dt="2024-11-05T13:33:44.047" v="2876"/>
          <ac:spMkLst>
            <pc:docMk/>
            <pc:sldMk cId="1306635141" sldId="281"/>
            <ac:spMk id="26" creationId="{A838C5A5-9854-9EAF-77E1-42BE044377B6}"/>
          </ac:spMkLst>
        </pc:spChg>
        <pc:spChg chg="mod">
          <ac:chgData name="Joeri Goede | Startersloket" userId="b951552e-e1aa-470d-b788-0aac553c4a59" providerId="ADAL" clId="{6765E0D6-9B4E-498E-9215-B49417C90B87}" dt="2024-11-05T13:33:44.047" v="2876"/>
          <ac:spMkLst>
            <pc:docMk/>
            <pc:sldMk cId="1306635141" sldId="281"/>
            <ac:spMk id="27" creationId="{96D93348-ABAF-4867-9D42-24FFB395C0AF}"/>
          </ac:spMkLst>
        </pc:spChg>
        <pc:spChg chg="mod">
          <ac:chgData name="Joeri Goede | Startersloket" userId="b951552e-e1aa-470d-b788-0aac553c4a59" providerId="ADAL" clId="{6765E0D6-9B4E-498E-9215-B49417C90B87}" dt="2024-11-05T13:33:44.047" v="2876"/>
          <ac:spMkLst>
            <pc:docMk/>
            <pc:sldMk cId="1306635141" sldId="281"/>
            <ac:spMk id="29" creationId="{39A81E3C-98CD-C8E0-D985-C9DF1516D4FB}"/>
          </ac:spMkLst>
        </pc:spChg>
        <pc:spChg chg="mod">
          <ac:chgData name="Joeri Goede | Startersloket" userId="b951552e-e1aa-470d-b788-0aac553c4a59" providerId="ADAL" clId="{6765E0D6-9B4E-498E-9215-B49417C90B87}" dt="2024-11-05T13:33:44.047" v="2876"/>
          <ac:spMkLst>
            <pc:docMk/>
            <pc:sldMk cId="1306635141" sldId="281"/>
            <ac:spMk id="30" creationId="{29BCE636-2B1B-71A8-35CE-3CF14F8DF2D9}"/>
          </ac:spMkLst>
        </pc:spChg>
        <pc:spChg chg="mod">
          <ac:chgData name="Joeri Goede | Startersloket" userId="b951552e-e1aa-470d-b788-0aac553c4a59" providerId="ADAL" clId="{6765E0D6-9B4E-498E-9215-B49417C90B87}" dt="2024-11-05T13:34:47.932" v="2885" actId="1076"/>
          <ac:spMkLst>
            <pc:docMk/>
            <pc:sldMk cId="1306635141" sldId="281"/>
            <ac:spMk id="31" creationId="{46CBBC6B-FCE1-43E0-5D32-29A12DAF40DD}"/>
          </ac:spMkLst>
        </pc:spChg>
        <pc:spChg chg="mod">
          <ac:chgData name="Joeri Goede | Startersloket" userId="b951552e-e1aa-470d-b788-0aac553c4a59" providerId="ADAL" clId="{6765E0D6-9B4E-498E-9215-B49417C90B87}" dt="2024-11-05T13:33:44.047" v="2876"/>
          <ac:spMkLst>
            <pc:docMk/>
            <pc:sldMk cId="1306635141" sldId="281"/>
            <ac:spMk id="32" creationId="{222D4C15-8399-21AA-EF51-BF2CF2DFDA16}"/>
          </ac:spMkLst>
        </pc:spChg>
        <pc:spChg chg="mod">
          <ac:chgData name="Joeri Goede | Startersloket" userId="b951552e-e1aa-470d-b788-0aac553c4a59" providerId="ADAL" clId="{6765E0D6-9B4E-498E-9215-B49417C90B87}" dt="2024-11-05T13:33:44.047" v="2876"/>
          <ac:spMkLst>
            <pc:docMk/>
            <pc:sldMk cId="1306635141" sldId="281"/>
            <ac:spMk id="33" creationId="{D6FFB35A-265D-91B6-F8FF-99066B14FE08}"/>
          </ac:spMkLst>
        </pc:spChg>
        <pc:spChg chg="mod">
          <ac:chgData name="Joeri Goede | Startersloket" userId="b951552e-e1aa-470d-b788-0aac553c4a59" providerId="ADAL" clId="{6765E0D6-9B4E-498E-9215-B49417C90B87}" dt="2024-11-05T13:33:44.047" v="2876"/>
          <ac:spMkLst>
            <pc:docMk/>
            <pc:sldMk cId="1306635141" sldId="281"/>
            <ac:spMk id="34" creationId="{93BBB0A2-BA66-7704-2414-C63300F87EDE}"/>
          </ac:spMkLst>
        </pc:spChg>
        <pc:spChg chg="mod">
          <ac:chgData name="Joeri Goede | Startersloket" userId="b951552e-e1aa-470d-b788-0aac553c4a59" providerId="ADAL" clId="{6765E0D6-9B4E-498E-9215-B49417C90B87}" dt="2024-11-05T13:35:40.836" v="2924" actId="20577"/>
          <ac:spMkLst>
            <pc:docMk/>
            <pc:sldMk cId="1306635141" sldId="281"/>
            <ac:spMk id="35" creationId="{76EC4730-481F-C4A2-7507-6200F7F31D19}"/>
          </ac:spMkLst>
        </pc:spChg>
        <pc:spChg chg="mod">
          <ac:chgData name="Joeri Goede | Startersloket" userId="b951552e-e1aa-470d-b788-0aac553c4a59" providerId="ADAL" clId="{6765E0D6-9B4E-498E-9215-B49417C90B87}" dt="2024-11-05T13:33:44.047" v="2876"/>
          <ac:spMkLst>
            <pc:docMk/>
            <pc:sldMk cId="1306635141" sldId="281"/>
            <ac:spMk id="36" creationId="{7E0DEA43-6F31-977F-0A0E-1A2ADBA5BD29}"/>
          </ac:spMkLst>
        </pc:spChg>
        <pc:spChg chg="mod">
          <ac:chgData name="Joeri Goede | Startersloket" userId="b951552e-e1aa-470d-b788-0aac553c4a59" providerId="ADAL" clId="{6765E0D6-9B4E-498E-9215-B49417C90B87}" dt="2024-11-05T13:33:44.047" v="2876"/>
          <ac:spMkLst>
            <pc:docMk/>
            <pc:sldMk cId="1306635141" sldId="281"/>
            <ac:spMk id="38" creationId="{F2175E1A-2A0D-C5B4-2725-E1DE70E453BA}"/>
          </ac:spMkLst>
        </pc:spChg>
        <pc:spChg chg="mod">
          <ac:chgData name="Joeri Goede | Startersloket" userId="b951552e-e1aa-470d-b788-0aac553c4a59" providerId="ADAL" clId="{6765E0D6-9B4E-498E-9215-B49417C90B87}" dt="2024-11-05T13:36:52.966" v="2939" actId="1076"/>
          <ac:spMkLst>
            <pc:docMk/>
            <pc:sldMk cId="1306635141" sldId="281"/>
            <ac:spMk id="40" creationId="{7ADD682C-7B68-F3A4-142E-47083AEE59FC}"/>
          </ac:spMkLst>
        </pc:spChg>
        <pc:spChg chg="mod">
          <ac:chgData name="Joeri Goede | Startersloket" userId="b951552e-e1aa-470d-b788-0aac553c4a59" providerId="ADAL" clId="{6765E0D6-9B4E-498E-9215-B49417C90B87}" dt="2024-11-05T13:36:47.759" v="2938" actId="1076"/>
          <ac:spMkLst>
            <pc:docMk/>
            <pc:sldMk cId="1306635141" sldId="281"/>
            <ac:spMk id="41" creationId="{F4D296D4-26E4-F9DB-FC35-90BE86DD010E}"/>
          </ac:spMkLst>
        </pc:spChg>
        <pc:spChg chg="mod">
          <ac:chgData name="Joeri Goede | Startersloket" userId="b951552e-e1aa-470d-b788-0aac553c4a59" providerId="ADAL" clId="{6765E0D6-9B4E-498E-9215-B49417C90B87}" dt="2024-11-06T09:53:49.168" v="3882" actId="1076"/>
          <ac:spMkLst>
            <pc:docMk/>
            <pc:sldMk cId="1306635141" sldId="281"/>
            <ac:spMk id="42" creationId="{BB9E3975-7381-4FD6-8B90-A853E7A31830}"/>
          </ac:spMkLst>
        </pc:spChg>
        <pc:spChg chg="mod">
          <ac:chgData name="Joeri Goede | Startersloket" userId="b951552e-e1aa-470d-b788-0aac553c4a59" providerId="ADAL" clId="{6765E0D6-9B4E-498E-9215-B49417C90B87}" dt="2024-11-05T13:36:29.337" v="2934" actId="403"/>
          <ac:spMkLst>
            <pc:docMk/>
            <pc:sldMk cId="1306635141" sldId="281"/>
            <ac:spMk id="43" creationId="{A1127A9E-8229-21BC-F2D7-EAE3E125E04A}"/>
          </ac:spMkLst>
        </pc:spChg>
        <pc:spChg chg="mod">
          <ac:chgData name="Joeri Goede | Startersloket" userId="b951552e-e1aa-470d-b788-0aac553c4a59" providerId="ADAL" clId="{6765E0D6-9B4E-498E-9215-B49417C90B87}" dt="2024-11-05T13:36:29.337" v="2934" actId="403"/>
          <ac:spMkLst>
            <pc:docMk/>
            <pc:sldMk cId="1306635141" sldId="281"/>
            <ac:spMk id="44" creationId="{3D20A9D8-CA40-17EE-4D63-0FE2B7B56E80}"/>
          </ac:spMkLst>
        </pc:spChg>
        <pc:spChg chg="mod">
          <ac:chgData name="Joeri Goede | Startersloket" userId="b951552e-e1aa-470d-b788-0aac553c4a59" providerId="ADAL" clId="{6765E0D6-9B4E-498E-9215-B49417C90B87}" dt="2024-11-05T13:36:29.337" v="2934" actId="403"/>
          <ac:spMkLst>
            <pc:docMk/>
            <pc:sldMk cId="1306635141" sldId="281"/>
            <ac:spMk id="45" creationId="{D336D0C9-8B55-BD97-8F89-5232EE57DFD0}"/>
          </ac:spMkLst>
        </pc:spChg>
        <pc:spChg chg="mod">
          <ac:chgData name="Joeri Goede | Startersloket" userId="b951552e-e1aa-470d-b788-0aac553c4a59" providerId="ADAL" clId="{6765E0D6-9B4E-498E-9215-B49417C90B87}" dt="2024-11-05T13:36:29.337" v="2934" actId="403"/>
          <ac:spMkLst>
            <pc:docMk/>
            <pc:sldMk cId="1306635141" sldId="281"/>
            <ac:spMk id="46" creationId="{6D9C4903-9EBF-6E97-74B4-EBA1D1B0D655}"/>
          </ac:spMkLst>
        </pc:spChg>
        <pc:spChg chg="mod">
          <ac:chgData name="Joeri Goede | Startersloket" userId="b951552e-e1aa-470d-b788-0aac553c4a59" providerId="ADAL" clId="{6765E0D6-9B4E-498E-9215-B49417C90B87}" dt="2024-11-05T13:36:29.337" v="2934" actId="403"/>
          <ac:spMkLst>
            <pc:docMk/>
            <pc:sldMk cId="1306635141" sldId="281"/>
            <ac:spMk id="47" creationId="{43D7DA65-AC6D-E427-23CC-7969CAF17B78}"/>
          </ac:spMkLst>
        </pc:spChg>
        <pc:spChg chg="mod">
          <ac:chgData name="Joeri Goede | Startersloket" userId="b951552e-e1aa-470d-b788-0aac553c4a59" providerId="ADAL" clId="{6765E0D6-9B4E-498E-9215-B49417C90B87}" dt="2024-11-05T13:33:44.047" v="2876"/>
          <ac:spMkLst>
            <pc:docMk/>
            <pc:sldMk cId="1306635141" sldId="281"/>
            <ac:spMk id="48" creationId="{4CA4A969-8C9B-C5B8-0B0F-E22244D33DFA}"/>
          </ac:spMkLst>
        </pc:spChg>
        <pc:spChg chg="mod">
          <ac:chgData name="Joeri Goede | Startersloket" userId="b951552e-e1aa-470d-b788-0aac553c4a59" providerId="ADAL" clId="{6765E0D6-9B4E-498E-9215-B49417C90B87}" dt="2024-11-05T13:36:29.337" v="2934" actId="403"/>
          <ac:spMkLst>
            <pc:docMk/>
            <pc:sldMk cId="1306635141" sldId="281"/>
            <ac:spMk id="49" creationId="{A35FB8C6-CB44-D77D-D794-1A8C0981B44C}"/>
          </ac:spMkLst>
        </pc:spChg>
        <pc:spChg chg="mod">
          <ac:chgData name="Joeri Goede | Startersloket" userId="b951552e-e1aa-470d-b788-0aac553c4a59" providerId="ADAL" clId="{6765E0D6-9B4E-498E-9215-B49417C90B87}" dt="2024-11-05T13:33:44.047" v="2876"/>
          <ac:spMkLst>
            <pc:docMk/>
            <pc:sldMk cId="1306635141" sldId="281"/>
            <ac:spMk id="51" creationId="{8873A80D-D4A9-BF58-1A3E-DCF7F0A20AD4}"/>
          </ac:spMkLst>
        </pc:spChg>
        <pc:spChg chg="mod">
          <ac:chgData name="Joeri Goede | Startersloket" userId="b951552e-e1aa-470d-b788-0aac553c4a59" providerId="ADAL" clId="{6765E0D6-9B4E-498E-9215-B49417C90B87}" dt="2024-11-06T09:53:07.670" v="3880" actId="20577"/>
          <ac:spMkLst>
            <pc:docMk/>
            <pc:sldMk cId="1306635141" sldId="281"/>
            <ac:spMk id="52" creationId="{0C32181C-AA32-4B59-2395-FDD496D43540}"/>
          </ac:spMkLst>
        </pc:spChg>
        <pc:spChg chg="mod">
          <ac:chgData name="Joeri Goede | Startersloket" userId="b951552e-e1aa-470d-b788-0aac553c4a59" providerId="ADAL" clId="{6765E0D6-9B4E-498E-9215-B49417C90B87}" dt="2024-11-05T13:33:44.047" v="2876"/>
          <ac:spMkLst>
            <pc:docMk/>
            <pc:sldMk cId="1306635141" sldId="281"/>
            <ac:spMk id="53" creationId="{F05732D6-E2AB-15F7-046F-689F003F38DD}"/>
          </ac:spMkLst>
        </pc:spChg>
        <pc:spChg chg="add mod">
          <ac:chgData name="Joeri Goede | Startersloket" userId="b951552e-e1aa-470d-b788-0aac553c4a59" providerId="ADAL" clId="{6765E0D6-9B4E-498E-9215-B49417C90B87}" dt="2024-11-06T09:55:06.475" v="3891" actId="1036"/>
          <ac:spMkLst>
            <pc:docMk/>
            <pc:sldMk cId="1306635141" sldId="281"/>
            <ac:spMk id="54" creationId="{B823F374-5755-EE44-1823-60D09BCE7444}"/>
          </ac:spMkLst>
        </pc:spChg>
        <pc:spChg chg="add mod">
          <ac:chgData name="Joeri Goede | Startersloket" userId="b951552e-e1aa-470d-b788-0aac553c4a59" providerId="ADAL" clId="{6765E0D6-9B4E-498E-9215-B49417C90B87}" dt="2024-11-05T13:35:58.697" v="2926" actId="1076"/>
          <ac:spMkLst>
            <pc:docMk/>
            <pc:sldMk cId="1306635141" sldId="281"/>
            <ac:spMk id="56" creationId="{B9D2C5CC-F2F6-B200-0F6D-86D4A0B38A3D}"/>
          </ac:spMkLst>
        </pc:spChg>
        <pc:spChg chg="add mod">
          <ac:chgData name="Joeri Goede | Startersloket" userId="b951552e-e1aa-470d-b788-0aac553c4a59" providerId="ADAL" clId="{6765E0D6-9B4E-498E-9215-B49417C90B87}" dt="2024-11-05T13:36:12.314" v="2932" actId="1038"/>
          <ac:spMkLst>
            <pc:docMk/>
            <pc:sldMk cId="1306635141" sldId="281"/>
            <ac:spMk id="57" creationId="{59C7914D-2ACE-9FA1-104F-4210E251C68D}"/>
          </ac:spMkLst>
        </pc:spChg>
        <pc:grpChg chg="add mod">
          <ac:chgData name="Joeri Goede | Startersloket" userId="b951552e-e1aa-470d-b788-0aac553c4a59" providerId="ADAL" clId="{6765E0D6-9B4E-498E-9215-B49417C90B87}" dt="2024-11-05T13:34:17.792" v="2880" actId="14100"/>
          <ac:grpSpMkLst>
            <pc:docMk/>
            <pc:sldMk cId="1306635141" sldId="281"/>
            <ac:grpSpMk id="6" creationId="{785675B5-E0EE-C7DC-5580-94F1E724A77A}"/>
          </ac:grpSpMkLst>
        </pc:grpChg>
        <pc:grpChg chg="add mod">
          <ac:chgData name="Joeri Goede | Startersloket" userId="b951552e-e1aa-470d-b788-0aac553c4a59" providerId="ADAL" clId="{6765E0D6-9B4E-498E-9215-B49417C90B87}" dt="2024-11-05T13:33:55.259" v="2877" actId="1076"/>
          <ac:grpSpMkLst>
            <pc:docMk/>
            <pc:sldMk cId="1306635141" sldId="281"/>
            <ac:grpSpMk id="15" creationId="{B64DE15B-A712-7467-CF1C-933A2B820C5F}"/>
          </ac:grpSpMkLst>
        </pc:grpChg>
        <pc:grpChg chg="add mod">
          <ac:chgData name="Joeri Goede | Startersloket" userId="b951552e-e1aa-470d-b788-0aac553c4a59" providerId="ADAL" clId="{6765E0D6-9B4E-498E-9215-B49417C90B87}" dt="2024-11-05T13:36:44.921" v="2937" actId="1076"/>
          <ac:grpSpMkLst>
            <pc:docMk/>
            <pc:sldMk cId="1306635141" sldId="281"/>
            <ac:grpSpMk id="28" creationId="{9C8F6B2C-A43C-DB2C-7105-B062C2A79E84}"/>
          </ac:grpSpMkLst>
        </pc:grpChg>
        <pc:grpChg chg="add mod">
          <ac:chgData name="Joeri Goede | Startersloket" userId="b951552e-e1aa-470d-b788-0aac553c4a59" providerId="ADAL" clId="{6765E0D6-9B4E-498E-9215-B49417C90B87}" dt="2024-11-06T12:45:30.766" v="4952" actId="14100"/>
          <ac:grpSpMkLst>
            <pc:docMk/>
            <pc:sldMk cId="1306635141" sldId="281"/>
            <ac:grpSpMk id="37" creationId="{2978F3BC-50A0-3C9F-75A9-3FA1ADFEE049}"/>
          </ac:grpSpMkLst>
        </pc:grpChg>
        <pc:grpChg chg="mod">
          <ac:chgData name="Joeri Goede | Startersloket" userId="b951552e-e1aa-470d-b788-0aac553c4a59" providerId="ADAL" clId="{6765E0D6-9B4E-498E-9215-B49417C90B87}" dt="2024-11-05T13:33:44.047" v="2876"/>
          <ac:grpSpMkLst>
            <pc:docMk/>
            <pc:sldMk cId="1306635141" sldId="281"/>
            <ac:grpSpMk id="39" creationId="{E8BEA731-AD25-3C31-7A50-3822361350EF}"/>
          </ac:grpSpMkLst>
        </pc:grpChg>
        <pc:grpChg chg="add mod">
          <ac:chgData name="Joeri Goede | Startersloket" userId="b951552e-e1aa-470d-b788-0aac553c4a59" providerId="ADAL" clId="{6765E0D6-9B4E-498E-9215-B49417C90B87}" dt="2024-11-05T13:33:55.259" v="2877" actId="1076"/>
          <ac:grpSpMkLst>
            <pc:docMk/>
            <pc:sldMk cId="1306635141" sldId="281"/>
            <ac:grpSpMk id="50" creationId="{0A429FF3-7DAE-AB8C-8750-1AD59383E884}"/>
          </ac:grpSpMkLst>
        </pc:grpChg>
        <pc:picChg chg="add mod">
          <ac:chgData name="Joeri Goede | Startersloket" userId="b951552e-e1aa-470d-b788-0aac553c4a59" providerId="ADAL" clId="{6765E0D6-9B4E-498E-9215-B49417C90B87}" dt="2024-11-06T09:54:36.503" v="3884" actId="1076"/>
          <ac:picMkLst>
            <pc:docMk/>
            <pc:sldMk cId="1306635141" sldId="281"/>
            <ac:picMk id="55" creationId="{A8F48FD0-4947-E1B9-9956-D6321E958DEB}"/>
          </ac:picMkLst>
        </pc:picChg>
      </pc:sldChg>
      <pc:sldChg chg="addSp delSp modSp new mod">
        <pc:chgData name="Joeri Goede | Startersloket" userId="b951552e-e1aa-470d-b788-0aac553c4a59" providerId="ADAL" clId="{6765E0D6-9B4E-498E-9215-B49417C90B87}" dt="2024-11-05T13:37:51.620" v="2953" actId="1076"/>
        <pc:sldMkLst>
          <pc:docMk/>
          <pc:sldMk cId="3625836613" sldId="282"/>
        </pc:sldMkLst>
        <pc:spChg chg="del">
          <ac:chgData name="Joeri Goede | Startersloket" userId="b951552e-e1aa-470d-b788-0aac553c4a59" providerId="ADAL" clId="{6765E0D6-9B4E-498E-9215-B49417C90B87}" dt="2024-11-05T13:37:42.185" v="2951" actId="478"/>
          <ac:spMkLst>
            <pc:docMk/>
            <pc:sldMk cId="3625836613" sldId="282"/>
            <ac:spMk id="2" creationId="{D34D261F-4D50-2DA9-A10A-9E566B8299A9}"/>
          </ac:spMkLst>
        </pc:spChg>
        <pc:spChg chg="del">
          <ac:chgData name="Joeri Goede | Startersloket" userId="b951552e-e1aa-470d-b788-0aac553c4a59" providerId="ADAL" clId="{6765E0D6-9B4E-498E-9215-B49417C90B87}" dt="2024-11-05T13:37:40.183" v="2950" actId="478"/>
          <ac:spMkLst>
            <pc:docMk/>
            <pc:sldMk cId="3625836613" sldId="282"/>
            <ac:spMk id="3" creationId="{74478C78-CD07-F038-C9E1-5926C2D324CA}"/>
          </ac:spMkLst>
        </pc:spChg>
        <pc:spChg chg="del">
          <ac:chgData name="Joeri Goede | Startersloket" userId="b951552e-e1aa-470d-b788-0aac553c4a59" providerId="ADAL" clId="{6765E0D6-9B4E-498E-9215-B49417C90B87}" dt="2024-11-05T13:37:30.229" v="2944" actId="931"/>
          <ac:spMkLst>
            <pc:docMk/>
            <pc:sldMk cId="3625836613" sldId="282"/>
            <ac:spMk id="5" creationId="{9B1569B5-E558-6E97-2D7C-A31B1E331CCD}"/>
          </ac:spMkLst>
        </pc:spChg>
        <pc:picChg chg="add del mod">
          <ac:chgData name="Joeri Goede | Startersloket" userId="b951552e-e1aa-470d-b788-0aac553c4a59" providerId="ADAL" clId="{6765E0D6-9B4E-498E-9215-B49417C90B87}" dt="2024-11-05T13:37:37.474" v="2949" actId="478"/>
          <ac:picMkLst>
            <pc:docMk/>
            <pc:sldMk cId="3625836613" sldId="282"/>
            <ac:picMk id="6" creationId="{08B3E315-8E76-E040-265F-142FAAC715C5}"/>
          </ac:picMkLst>
        </pc:picChg>
        <pc:picChg chg="add mod">
          <ac:chgData name="Joeri Goede | Startersloket" userId="b951552e-e1aa-470d-b788-0aac553c4a59" providerId="ADAL" clId="{6765E0D6-9B4E-498E-9215-B49417C90B87}" dt="2024-11-05T13:37:51.620" v="2953" actId="1076"/>
          <ac:picMkLst>
            <pc:docMk/>
            <pc:sldMk cId="3625836613" sldId="282"/>
            <ac:picMk id="8" creationId="{0494DF5C-BAC7-997D-690B-B1BABA6E5389}"/>
          </ac:picMkLst>
        </pc:picChg>
      </pc:sldChg>
      <pc:sldChg chg="modSp new mod">
        <pc:chgData name="Joeri Goede | Startersloket" userId="b951552e-e1aa-470d-b788-0aac553c4a59" providerId="ADAL" clId="{6765E0D6-9B4E-498E-9215-B49417C90B87}" dt="2024-11-06T10:37:23.499" v="4856" actId="20577"/>
        <pc:sldMkLst>
          <pc:docMk/>
          <pc:sldMk cId="693793193" sldId="283"/>
        </pc:sldMkLst>
        <pc:spChg chg="mod">
          <ac:chgData name="Joeri Goede | Startersloket" userId="b951552e-e1aa-470d-b788-0aac553c4a59" providerId="ADAL" clId="{6765E0D6-9B4E-498E-9215-B49417C90B87}" dt="2024-11-05T13:38:27.531" v="3009" actId="14100"/>
          <ac:spMkLst>
            <pc:docMk/>
            <pc:sldMk cId="693793193" sldId="283"/>
            <ac:spMk id="2" creationId="{4D3E8BA3-2B1A-9A1E-54CE-734918F68856}"/>
          </ac:spMkLst>
        </pc:spChg>
        <pc:spChg chg="mod">
          <ac:chgData name="Joeri Goede | Startersloket" userId="b951552e-e1aa-470d-b788-0aac553c4a59" providerId="ADAL" clId="{6765E0D6-9B4E-498E-9215-B49417C90B87}" dt="2024-11-06T10:37:23.499" v="4856" actId="20577"/>
          <ac:spMkLst>
            <pc:docMk/>
            <pc:sldMk cId="693793193" sldId="283"/>
            <ac:spMk id="3" creationId="{3AAF22C7-9CB8-E0F7-72EF-1C9F5E3D13E5}"/>
          </ac:spMkLst>
        </pc:spChg>
      </pc:sldChg>
      <pc:sldChg chg="new del">
        <pc:chgData name="Joeri Goede | Startersloket" userId="b951552e-e1aa-470d-b788-0aac553c4a59" providerId="ADAL" clId="{6765E0D6-9B4E-498E-9215-B49417C90B87}" dt="2024-11-05T13:52:14.860" v="3073" actId="47"/>
        <pc:sldMkLst>
          <pc:docMk/>
          <pc:sldMk cId="671625396" sldId="284"/>
        </pc:sldMkLst>
      </pc:sldChg>
      <pc:sldChg chg="addSp modSp add mod setBg">
        <pc:chgData name="Joeri Goede | Startersloket" userId="b951552e-e1aa-470d-b788-0aac553c4a59" providerId="ADAL" clId="{6765E0D6-9B4E-498E-9215-B49417C90B87}" dt="2024-11-06T08:23:29.508" v="3128"/>
        <pc:sldMkLst>
          <pc:docMk/>
          <pc:sldMk cId="2071159230" sldId="285"/>
        </pc:sldMkLst>
        <pc:spChg chg="add mod">
          <ac:chgData name="Joeri Goede | Startersloket" userId="b951552e-e1aa-470d-b788-0aac553c4a59" providerId="ADAL" clId="{6765E0D6-9B4E-498E-9215-B49417C90B87}" dt="2024-11-05T13:52:11.361" v="3072" actId="27636"/>
          <ac:spMkLst>
            <pc:docMk/>
            <pc:sldMk cId="2071159230" sldId="285"/>
            <ac:spMk id="3" creationId="{E5086C13-0847-9A0A-A062-BA6F7AFF9322}"/>
          </ac:spMkLst>
        </pc:spChg>
        <pc:spChg chg="add mod">
          <ac:chgData name="Joeri Goede | Startersloket" userId="b951552e-e1aa-470d-b788-0aac553c4a59" providerId="ADAL" clId="{6765E0D6-9B4E-498E-9215-B49417C90B87}" dt="2024-11-06T08:23:29.508" v="3128"/>
          <ac:spMkLst>
            <pc:docMk/>
            <pc:sldMk cId="2071159230" sldId="285"/>
            <ac:spMk id="10" creationId="{C95BD76D-DE67-A645-5D53-893803DCD5A1}"/>
          </ac:spMkLst>
        </pc:spChg>
        <pc:spChg chg="add mod">
          <ac:chgData name="Joeri Goede | Startersloket" userId="b951552e-e1aa-470d-b788-0aac553c4a59" providerId="ADAL" clId="{6765E0D6-9B4E-498E-9215-B49417C90B87}" dt="2024-11-05T13:52:11.360" v="3071" actId="27636"/>
          <ac:spMkLst>
            <pc:docMk/>
            <pc:sldMk cId="2071159230" sldId="285"/>
            <ac:spMk id="11" creationId="{9D6DFE9A-BEED-399A-9127-4836B28FEC72}"/>
          </ac:spMkLst>
        </pc:spChg>
        <pc:picChg chg="add mod">
          <ac:chgData name="Joeri Goede | Startersloket" userId="b951552e-e1aa-470d-b788-0aac553c4a59" providerId="ADAL" clId="{6765E0D6-9B4E-498E-9215-B49417C90B87}" dt="2024-11-05T13:52:11.225" v="3049"/>
          <ac:picMkLst>
            <pc:docMk/>
            <pc:sldMk cId="2071159230" sldId="285"/>
            <ac:picMk id="5" creationId="{93EC5862-6723-43CE-8DAB-BC29DA1058A5}"/>
          </ac:picMkLst>
        </pc:picChg>
        <pc:picChg chg="add mod">
          <ac:chgData name="Joeri Goede | Startersloket" userId="b951552e-e1aa-470d-b788-0aac553c4a59" providerId="ADAL" clId="{6765E0D6-9B4E-498E-9215-B49417C90B87}" dt="2024-11-05T13:52:11.263" v="3051"/>
          <ac:picMkLst>
            <pc:docMk/>
            <pc:sldMk cId="2071159230" sldId="285"/>
            <ac:picMk id="7" creationId="{96CDFA0E-A29F-9E2E-AED7-3FEB5BA9CC59}"/>
          </ac:picMkLst>
        </pc:picChg>
        <pc:picChg chg="add mod">
          <ac:chgData name="Joeri Goede | Startersloket" userId="b951552e-e1aa-470d-b788-0aac553c4a59" providerId="ADAL" clId="{6765E0D6-9B4E-498E-9215-B49417C90B87}" dt="2024-11-05T13:52:11.331" v="3053"/>
          <ac:picMkLst>
            <pc:docMk/>
            <pc:sldMk cId="2071159230" sldId="285"/>
            <ac:picMk id="9" creationId="{F69C5505-3356-2DD1-EEEA-2DF6D9E399F3}"/>
          </ac:picMkLst>
        </pc:picChg>
      </pc:sldChg>
      <pc:sldChg chg="new del">
        <pc:chgData name="Joeri Goede | Startersloket" userId="b951552e-e1aa-470d-b788-0aac553c4a59" providerId="ADAL" clId="{6765E0D6-9B4E-498E-9215-B49417C90B87}" dt="2024-11-06T08:23:05.345" v="3124" actId="47"/>
        <pc:sldMkLst>
          <pc:docMk/>
          <pc:sldMk cId="2270237446" sldId="286"/>
        </pc:sldMkLst>
      </pc:sldChg>
      <pc:sldChg chg="addSp delSp modSp add mod setBg">
        <pc:chgData name="Joeri Goede | Startersloket" userId="b951552e-e1aa-470d-b788-0aac553c4a59" providerId="ADAL" clId="{6765E0D6-9B4E-498E-9215-B49417C90B87}" dt="2024-11-06T10:15:26.240" v="4212"/>
        <pc:sldMkLst>
          <pc:docMk/>
          <pc:sldMk cId="3187678983" sldId="287"/>
        </pc:sldMkLst>
        <pc:spChg chg="add mod">
          <ac:chgData name="Joeri Goede | Startersloket" userId="b951552e-e1aa-470d-b788-0aac553c4a59" providerId="ADAL" clId="{6765E0D6-9B4E-498E-9215-B49417C90B87}" dt="2024-11-06T08:22:31.956" v="3119" actId="27636"/>
          <ac:spMkLst>
            <pc:docMk/>
            <pc:sldMk cId="3187678983" sldId="287"/>
            <ac:spMk id="3" creationId="{0800AD01-2C4F-2E03-B10B-E1D20D35A676}"/>
          </ac:spMkLst>
        </pc:spChg>
        <pc:spChg chg="add mod">
          <ac:chgData name="Joeri Goede | Startersloket" userId="b951552e-e1aa-470d-b788-0aac553c4a59" providerId="ADAL" clId="{6765E0D6-9B4E-498E-9215-B49417C90B87}" dt="2024-11-06T10:15:25.895" v="4208"/>
          <ac:spMkLst>
            <pc:docMk/>
            <pc:sldMk cId="3187678983" sldId="287"/>
            <ac:spMk id="10" creationId="{88147FF3-15D6-2D02-C6CA-7160BE4C91EA}"/>
          </ac:spMkLst>
        </pc:spChg>
        <pc:spChg chg="add mod">
          <ac:chgData name="Joeri Goede | Startersloket" userId="b951552e-e1aa-470d-b788-0aac553c4a59" providerId="ADAL" clId="{6765E0D6-9B4E-498E-9215-B49417C90B87}" dt="2024-11-06T08:22:31.957" v="3120" actId="27636"/>
          <ac:spMkLst>
            <pc:docMk/>
            <pc:sldMk cId="3187678983" sldId="287"/>
            <ac:spMk id="11" creationId="{61577038-3376-DA3D-2BDF-06E1191CEA08}"/>
          </ac:spMkLst>
        </pc:spChg>
        <pc:picChg chg="add mod">
          <ac:chgData name="Joeri Goede | Startersloket" userId="b951552e-e1aa-470d-b788-0aac553c4a59" providerId="ADAL" clId="{6765E0D6-9B4E-498E-9215-B49417C90B87}" dt="2024-11-06T08:22:31.758" v="3097"/>
          <ac:picMkLst>
            <pc:docMk/>
            <pc:sldMk cId="3187678983" sldId="287"/>
            <ac:picMk id="5" creationId="{C9E6A16D-D364-8366-67D2-8F243EE99FEE}"/>
          </ac:picMkLst>
        </pc:picChg>
        <pc:picChg chg="add mod">
          <ac:chgData name="Joeri Goede | Startersloket" userId="b951552e-e1aa-470d-b788-0aac553c4a59" providerId="ADAL" clId="{6765E0D6-9B4E-498E-9215-B49417C90B87}" dt="2024-11-06T08:22:31.846" v="3099"/>
          <ac:picMkLst>
            <pc:docMk/>
            <pc:sldMk cId="3187678983" sldId="287"/>
            <ac:picMk id="7" creationId="{5ED924FF-E44F-ECE0-1F28-634E8097BFB9}"/>
          </ac:picMkLst>
        </pc:picChg>
        <pc:picChg chg="add del mod">
          <ac:chgData name="Joeri Goede | Startersloket" userId="b951552e-e1aa-470d-b788-0aac553c4a59" providerId="ADAL" clId="{6765E0D6-9B4E-498E-9215-B49417C90B87}" dt="2024-11-06T10:15:25.896" v="4210"/>
          <ac:picMkLst>
            <pc:docMk/>
            <pc:sldMk cId="3187678983" sldId="287"/>
            <ac:picMk id="9" creationId="{F04E542A-E478-C8A7-CFE4-46BB035FC1DA}"/>
          </ac:picMkLst>
        </pc:picChg>
        <pc:picChg chg="add mod">
          <ac:chgData name="Joeri Goede | Startersloket" userId="b951552e-e1aa-470d-b788-0aac553c4a59" providerId="ADAL" clId="{6765E0D6-9B4E-498E-9215-B49417C90B87}" dt="2024-11-06T10:15:26.240" v="4212"/>
          <ac:picMkLst>
            <pc:docMk/>
            <pc:sldMk cId="3187678983" sldId="287"/>
            <ac:picMk id="13" creationId="{476A1167-9BC2-8598-5509-CBA5891D0D8D}"/>
          </ac:picMkLst>
        </pc:picChg>
      </pc:sldChg>
      <pc:sldChg chg="new del">
        <pc:chgData name="Joeri Goede | Startersloket" userId="b951552e-e1aa-470d-b788-0aac553c4a59" providerId="ADAL" clId="{6765E0D6-9B4E-498E-9215-B49417C90B87}" dt="2024-11-06T09:36:11.455" v="3815" actId="47"/>
        <pc:sldMkLst>
          <pc:docMk/>
          <pc:sldMk cId="2795937908" sldId="288"/>
        </pc:sldMkLst>
      </pc:sldChg>
      <pc:sldChg chg="addSp modSp add mod setBg">
        <pc:chgData name="Joeri Goede | Startersloket" userId="b951552e-e1aa-470d-b788-0aac553c4a59" providerId="ADAL" clId="{6765E0D6-9B4E-498E-9215-B49417C90B87}" dt="2024-11-06T09:36:09.863" v="3814" actId="27636"/>
        <pc:sldMkLst>
          <pc:docMk/>
          <pc:sldMk cId="3619579903" sldId="289"/>
        </pc:sldMkLst>
        <pc:spChg chg="add mod">
          <ac:chgData name="Joeri Goede | Startersloket" userId="b951552e-e1aa-470d-b788-0aac553c4a59" providerId="ADAL" clId="{6765E0D6-9B4E-498E-9215-B49417C90B87}" dt="2024-11-06T09:36:09.863" v="3814" actId="27636"/>
          <ac:spMkLst>
            <pc:docMk/>
            <pc:sldMk cId="3619579903" sldId="289"/>
            <ac:spMk id="3" creationId="{FA3D77F2-2BED-7C78-C84A-FD6C3A2982FA}"/>
          </ac:spMkLst>
        </pc:spChg>
        <pc:spChg chg="add mod">
          <ac:chgData name="Joeri Goede | Startersloket" userId="b951552e-e1aa-470d-b788-0aac553c4a59" providerId="ADAL" clId="{6765E0D6-9B4E-498E-9215-B49417C90B87}" dt="2024-11-06T09:36:09.832" v="3803"/>
          <ac:spMkLst>
            <pc:docMk/>
            <pc:sldMk cId="3619579903" sldId="289"/>
            <ac:spMk id="10" creationId="{B8F65961-9866-09B8-F6F1-B6A80FE34F6A}"/>
          </ac:spMkLst>
        </pc:spChg>
        <pc:spChg chg="add mod">
          <ac:chgData name="Joeri Goede | Startersloket" userId="b951552e-e1aa-470d-b788-0aac553c4a59" providerId="ADAL" clId="{6765E0D6-9B4E-498E-9215-B49417C90B87}" dt="2024-11-06T09:36:09.861" v="3813" actId="27636"/>
          <ac:spMkLst>
            <pc:docMk/>
            <pc:sldMk cId="3619579903" sldId="289"/>
            <ac:spMk id="11" creationId="{35C45CE8-97E4-1448-E877-0DE369D5C780}"/>
          </ac:spMkLst>
        </pc:spChg>
        <pc:picChg chg="add mod">
          <ac:chgData name="Joeri Goede | Startersloket" userId="b951552e-e1aa-470d-b788-0aac553c4a59" providerId="ADAL" clId="{6765E0D6-9B4E-498E-9215-B49417C90B87}" dt="2024-11-06T09:36:09.681" v="3791"/>
          <ac:picMkLst>
            <pc:docMk/>
            <pc:sldMk cId="3619579903" sldId="289"/>
            <ac:picMk id="5" creationId="{DA7DC516-D692-8283-47BC-9351601B3DF8}"/>
          </ac:picMkLst>
        </pc:picChg>
        <pc:picChg chg="add mod">
          <ac:chgData name="Joeri Goede | Startersloket" userId="b951552e-e1aa-470d-b788-0aac553c4a59" providerId="ADAL" clId="{6765E0D6-9B4E-498E-9215-B49417C90B87}" dt="2024-11-06T09:36:09.724" v="3793"/>
          <ac:picMkLst>
            <pc:docMk/>
            <pc:sldMk cId="3619579903" sldId="289"/>
            <ac:picMk id="7" creationId="{5F623921-C1E2-9214-2B06-A4A2B1C5FF3F}"/>
          </ac:picMkLst>
        </pc:picChg>
        <pc:picChg chg="add mod">
          <ac:chgData name="Joeri Goede | Startersloket" userId="b951552e-e1aa-470d-b788-0aac553c4a59" providerId="ADAL" clId="{6765E0D6-9B4E-498E-9215-B49417C90B87}" dt="2024-11-06T09:36:09.828" v="3795"/>
          <ac:picMkLst>
            <pc:docMk/>
            <pc:sldMk cId="3619579903" sldId="289"/>
            <ac:picMk id="9" creationId="{13E0FD7D-6168-1D99-4ADA-4D1C820ECD5C}"/>
          </ac:picMkLst>
        </pc:picChg>
      </pc:sldChg>
      <pc:sldChg chg="addSp delSp modSp new mod">
        <pc:chgData name="Joeri Goede | Startersloket" userId="b951552e-e1aa-470d-b788-0aac553c4a59" providerId="ADAL" clId="{6765E0D6-9B4E-498E-9215-B49417C90B87}" dt="2024-11-06T10:12:24.939" v="4204" actId="20577"/>
        <pc:sldMkLst>
          <pc:docMk/>
          <pc:sldMk cId="3022903905" sldId="290"/>
        </pc:sldMkLst>
        <pc:spChg chg="mod">
          <ac:chgData name="Joeri Goede | Startersloket" userId="b951552e-e1aa-470d-b788-0aac553c4a59" providerId="ADAL" clId="{6765E0D6-9B4E-498E-9215-B49417C90B87}" dt="2024-11-06T10:07:46.176" v="4031" actId="20577"/>
          <ac:spMkLst>
            <pc:docMk/>
            <pc:sldMk cId="3022903905" sldId="290"/>
            <ac:spMk id="2" creationId="{0AB4CEDE-BB96-C427-196D-1C03CBD79C64}"/>
          </ac:spMkLst>
        </pc:spChg>
        <pc:spChg chg="mod">
          <ac:chgData name="Joeri Goede | Startersloket" userId="b951552e-e1aa-470d-b788-0aac553c4a59" providerId="ADAL" clId="{6765E0D6-9B4E-498E-9215-B49417C90B87}" dt="2024-11-06T10:12:24.939" v="4204" actId="20577"/>
          <ac:spMkLst>
            <pc:docMk/>
            <pc:sldMk cId="3022903905" sldId="290"/>
            <ac:spMk id="3" creationId="{D46CB9BF-CD16-4219-F29E-A8DDB12909B0}"/>
          </ac:spMkLst>
        </pc:spChg>
        <pc:spChg chg="del">
          <ac:chgData name="Joeri Goede | Startersloket" userId="b951552e-e1aa-470d-b788-0aac553c4a59" providerId="ADAL" clId="{6765E0D6-9B4E-498E-9215-B49417C90B87}" dt="2024-11-06T10:08:20.398" v="4032"/>
          <ac:spMkLst>
            <pc:docMk/>
            <pc:sldMk cId="3022903905" sldId="290"/>
            <ac:spMk id="5" creationId="{0E04BA09-92A0-7FD4-9407-4A66BD361B3A}"/>
          </ac:spMkLst>
        </pc:spChg>
        <pc:spChg chg="add del mod">
          <ac:chgData name="Joeri Goede | Startersloket" userId="b951552e-e1aa-470d-b788-0aac553c4a59" providerId="ADAL" clId="{6765E0D6-9B4E-498E-9215-B49417C90B87}" dt="2024-11-06T10:08:56.508" v="4038" actId="931"/>
          <ac:spMkLst>
            <pc:docMk/>
            <pc:sldMk cId="3022903905" sldId="290"/>
            <ac:spMk id="9" creationId="{7B48D3C8-A52D-6D3E-256B-678C5B870FDC}"/>
          </ac:spMkLst>
        </pc:spChg>
        <pc:picChg chg="add del mod">
          <ac:chgData name="Joeri Goede | Startersloket" userId="b951552e-e1aa-470d-b788-0aac553c4a59" providerId="ADAL" clId="{6765E0D6-9B4E-498E-9215-B49417C90B87}" dt="2024-11-06T10:08:42.535" v="4037" actId="478"/>
          <ac:picMkLst>
            <pc:docMk/>
            <pc:sldMk cId="3022903905" sldId="290"/>
            <ac:picMk id="7" creationId="{46BD9373-16A2-9518-73E8-5F8685FC7930}"/>
          </ac:picMkLst>
        </pc:picChg>
        <pc:picChg chg="add mod">
          <ac:chgData name="Joeri Goede | Startersloket" userId="b951552e-e1aa-470d-b788-0aac553c4a59" providerId="ADAL" clId="{6765E0D6-9B4E-498E-9215-B49417C90B87}" dt="2024-11-06T10:12:06.941" v="4200" actId="1076"/>
          <ac:picMkLst>
            <pc:docMk/>
            <pc:sldMk cId="3022903905" sldId="290"/>
            <ac:picMk id="11" creationId="{F3E5BC21-2F9B-1475-C694-892D7807B818}"/>
          </ac:picMkLst>
        </pc:picChg>
      </pc:sldChg>
      <pc:sldChg chg="add del">
        <pc:chgData name="Joeri Goede | Startersloket" userId="b951552e-e1aa-470d-b788-0aac553c4a59" providerId="ADAL" clId="{6765E0D6-9B4E-498E-9215-B49417C90B87}" dt="2024-11-04T14:58:32.653" v="392"/>
        <pc:sldMkLst>
          <pc:docMk/>
          <pc:sldMk cId="3591323886" sldId="308"/>
        </pc:sldMkLst>
      </pc:sldChg>
      <pc:sldChg chg="add del">
        <pc:chgData name="Joeri Goede | Startersloket" userId="b951552e-e1aa-470d-b788-0aac553c4a59" providerId="ADAL" clId="{6765E0D6-9B4E-498E-9215-B49417C90B87}" dt="2024-11-04T14:58:32.653" v="392"/>
        <pc:sldMkLst>
          <pc:docMk/>
          <pc:sldMk cId="3501132389" sldId="309"/>
        </pc:sldMkLst>
      </pc:sldChg>
      <pc:sldChg chg="add del">
        <pc:chgData name="Joeri Goede | Startersloket" userId="b951552e-e1aa-470d-b788-0aac553c4a59" providerId="ADAL" clId="{6765E0D6-9B4E-498E-9215-B49417C90B87}" dt="2024-11-05T08:11:35.881" v="667"/>
        <pc:sldMkLst>
          <pc:docMk/>
          <pc:sldMk cId="3403978907" sldId="334"/>
        </pc:sldMkLst>
      </pc:sldChg>
      <pc:sldChg chg="add del">
        <pc:chgData name="Joeri Goede | Startersloket" userId="b951552e-e1aa-470d-b788-0aac553c4a59" providerId="ADAL" clId="{6765E0D6-9B4E-498E-9215-B49417C90B87}" dt="2024-11-04T14:58:32.653" v="392"/>
        <pc:sldMkLst>
          <pc:docMk/>
          <pc:sldMk cId="1542702733" sldId="598"/>
        </pc:sldMkLst>
      </pc:sldChg>
      <pc:sldChg chg="add del">
        <pc:chgData name="Joeri Goede | Startersloket" userId="b951552e-e1aa-470d-b788-0aac553c4a59" providerId="ADAL" clId="{6765E0D6-9B4E-498E-9215-B49417C90B87}" dt="2024-11-04T14:58:32.653" v="392"/>
        <pc:sldMkLst>
          <pc:docMk/>
          <pc:sldMk cId="1249606192" sldId="599"/>
        </pc:sldMkLst>
      </pc:sldChg>
      <pc:sldChg chg="add del">
        <pc:chgData name="Joeri Goede | Startersloket" userId="b951552e-e1aa-470d-b788-0aac553c4a59" providerId="ADAL" clId="{6765E0D6-9B4E-498E-9215-B49417C90B87}" dt="2024-11-04T14:58:32.653" v="392"/>
        <pc:sldMkLst>
          <pc:docMk/>
          <pc:sldMk cId="1607452490" sldId="6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673E90-880E-409C-83D4-E1FBF561B461}" type="datetimeFigureOut">
              <a:rPr lang="nl-NL" smtClean="0"/>
              <a:t>06-11-2024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CAD8A-9541-4DE6-B1C5-A9311430D8FE}" type="slidenum">
              <a:rPr lang="nl-NL" smtClean="0"/>
              <a:t>‹nr.›</a:t>
            </a:fld>
            <a:endParaRPr lang="nl-NL" dirty="0"/>
          </a:p>
        </p:txBody>
      </p:sp>
    </p:spTree>
    <p:extLst>
      <p:ext uri="{BB962C8B-B14F-4D97-AF65-F5344CB8AC3E}">
        <p14:creationId xmlns:p14="http://schemas.microsoft.com/office/powerpoint/2010/main" val="70799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EA8CAD8A-9541-4DE6-B1C5-A9311430D8FE}" type="slidenum">
              <a:rPr lang="nl-NL" smtClean="0"/>
              <a:t>1</a:t>
            </a:fld>
            <a:endParaRPr lang="nl-NL" dirty="0"/>
          </a:p>
        </p:txBody>
      </p:sp>
    </p:spTree>
    <p:extLst>
      <p:ext uri="{BB962C8B-B14F-4D97-AF65-F5344CB8AC3E}">
        <p14:creationId xmlns:p14="http://schemas.microsoft.com/office/powerpoint/2010/main" val="2162135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CAD8A-9541-4DE6-B1C5-A9311430D8FE}" type="slidenum">
              <a:rPr lang="nl-NL" smtClean="0"/>
              <a:t>3</a:t>
            </a:fld>
            <a:endParaRPr lang="nl-NL" dirty="0"/>
          </a:p>
        </p:txBody>
      </p:sp>
    </p:spTree>
    <p:extLst>
      <p:ext uri="{BB962C8B-B14F-4D97-AF65-F5344CB8AC3E}">
        <p14:creationId xmlns:p14="http://schemas.microsoft.com/office/powerpoint/2010/main" val="1389447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Een belangrijke stap in het verbeteren van de ondernemersdienstverlening is het definiëren van de verschillende groepen ondernemers. Denk hierbij aan startende ondernemers, maar ook aan de gevestigde bedrijven en zelfstandigen zonder personeel, oftewel zzp'ers. Elke groep heeft zijn eigen specifieke behoeften en uitdagingen.</a:t>
            </a:r>
          </a:p>
          <a:p>
            <a:pPr>
              <a:lnSpc>
                <a:spcPct val="115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Starters hebben vaak behoefte aan begeleiding bij het opzetten van hun bedrijf, terwijl gevestigde bedrijven misschien meer ondersteuning nodig hebben bij groei of innovatie. </a:t>
            </a:r>
          </a:p>
          <a:p>
            <a:pPr>
              <a:lnSpc>
                <a:spcPct val="115000"/>
              </a:lnSpc>
              <a:spcAft>
                <a:spcPts val="800"/>
              </a:spcAft>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Door inzicht te krijgen in deze verschillende groepen kun je als gemeente gerichter maatwerk bieden in de dienstverlening.</a:t>
            </a:r>
          </a:p>
          <a:p>
            <a:pPr>
              <a:lnSpc>
                <a:spcPct val="115000"/>
              </a:lnSpc>
              <a:spcAft>
                <a:spcPts val="800"/>
              </a:spcAft>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Hebben jullie een goed beeld van de samenstelling van jullie bedrijfsleven?</a:t>
            </a:r>
          </a:p>
          <a:p>
            <a:endParaRPr lang="nl-NL" dirty="0"/>
          </a:p>
        </p:txBody>
      </p:sp>
      <p:sp>
        <p:nvSpPr>
          <p:cNvPr id="4" name="Tijdelijke aanduiding voor dianummer 3"/>
          <p:cNvSpPr>
            <a:spLocks noGrp="1"/>
          </p:cNvSpPr>
          <p:nvPr>
            <p:ph type="sldNum" sz="quarter" idx="5"/>
          </p:nvPr>
        </p:nvSpPr>
        <p:spPr/>
        <p:txBody>
          <a:bodyPr/>
          <a:lstStyle/>
          <a:p>
            <a:fld id="{EA8CAD8A-9541-4DE6-B1C5-A9311430D8FE}" type="slidenum">
              <a:rPr lang="nl-NL" smtClean="0"/>
              <a:t>12</a:t>
            </a:fld>
            <a:endParaRPr lang="nl-NL" dirty="0"/>
          </a:p>
        </p:txBody>
      </p:sp>
    </p:spTree>
    <p:extLst>
      <p:ext uri="{BB962C8B-B14F-4D97-AF65-F5344CB8AC3E}">
        <p14:creationId xmlns:p14="http://schemas.microsoft.com/office/powerpoint/2010/main" val="16432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Binnen sociaal domein:</a:t>
            </a:r>
          </a:p>
          <a:p>
            <a:endParaRPr lang="nl-NL" dirty="0"/>
          </a:p>
          <a:p>
            <a:pPr marL="171450" indent="-171450">
              <a:buFont typeface="Arial" panose="020B0604020202020204" pitchFamily="34" charset="0"/>
              <a:buChar char="•"/>
            </a:pPr>
            <a:r>
              <a:rPr lang="nl-NL" dirty="0"/>
              <a:t>1 op 30 inwoners heeft bijstandsuitkering</a:t>
            </a:r>
          </a:p>
          <a:p>
            <a:pPr marL="171450" indent="-171450">
              <a:buFont typeface="Arial" panose="020B0604020202020204" pitchFamily="34" charset="0"/>
              <a:buChar char="•"/>
            </a:pPr>
            <a:r>
              <a:rPr lang="nl-NL" dirty="0"/>
              <a:t>1,5% aantal inwoners start jaarlijks een bedrijf dus dit percentage wil ook vanuit bijstand ondernemen.</a:t>
            </a:r>
          </a:p>
          <a:p>
            <a:pPr marL="171450" indent="-171450">
              <a:buFont typeface="Arial" panose="020B0604020202020204" pitchFamily="34" charset="0"/>
              <a:buChar char="•"/>
            </a:pPr>
            <a:r>
              <a:rPr lang="nl-NL" dirty="0"/>
              <a:t>Zelfde aantal inwoners denkt ook na over het ondernemerschap</a:t>
            </a:r>
          </a:p>
          <a:p>
            <a:pPr marL="171450" indent="-171450">
              <a:buFont typeface="Arial" panose="020B0604020202020204" pitchFamily="34" charset="0"/>
              <a:buChar char="•"/>
            </a:pPr>
            <a:endParaRPr lang="nl-NL" dirty="0"/>
          </a:p>
          <a:p>
            <a:pPr marL="171450" indent="-171450">
              <a:buFont typeface="Arial" panose="020B0604020202020204" pitchFamily="34" charset="0"/>
              <a:buChar char="•"/>
            </a:pPr>
            <a:r>
              <a:rPr lang="nl-NL" dirty="0"/>
              <a:t>Uitvoeringskosten bijstand jaarlijks ±€3.000 per uitkeringsontvanger</a:t>
            </a:r>
          </a:p>
          <a:p>
            <a:pPr marL="171450" indent="-171450">
              <a:buFont typeface="Arial" panose="020B0604020202020204" pitchFamily="34" charset="0"/>
              <a:buChar char="•"/>
            </a:pPr>
            <a:r>
              <a:rPr lang="nl-NL" dirty="0"/>
              <a:t>Gemiddelde kosten bijstandsuitkering €2.000 per maand </a:t>
            </a:r>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EA8CAD8A-9541-4DE6-B1C5-A9311430D8FE}" type="slidenum">
              <a:rPr lang="nl-NL" smtClean="0"/>
              <a:t>15</a:t>
            </a:fld>
            <a:endParaRPr lang="nl-NL" dirty="0"/>
          </a:p>
        </p:txBody>
      </p:sp>
    </p:spTree>
    <p:extLst>
      <p:ext uri="{BB962C8B-B14F-4D97-AF65-F5344CB8AC3E}">
        <p14:creationId xmlns:p14="http://schemas.microsoft.com/office/powerpoint/2010/main" val="2245133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Laten we nu stilstaan bij de sociaal-maatschappelijke waarde van het bedrijfsleven. Ondernemers spelen een cruciale rol in onze lokale economie en creëren werkgelegenheid. Maar hun impact gaat verder dan dat; ze zijn ook vaak betrokken bij gemeenschapsontwikkeling.</a:t>
            </a:r>
          </a:p>
          <a:p>
            <a:pPr>
              <a:lnSpc>
                <a:spcPct val="115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Door goede ondernemersdienstverlening te bieden, kunnen we niet alleen de economische groei stimuleren, maar ook bijdragen aan bredere maatschappelijke doelen. Denk aan duurzaamheid, sociale inclusie en innovatie.</a:t>
            </a:r>
          </a:p>
          <a:p>
            <a:endParaRPr lang="nl-NL" dirty="0"/>
          </a:p>
          <a:p>
            <a:endParaRPr lang="nl-NL" dirty="0"/>
          </a:p>
          <a:p>
            <a:r>
              <a:rPr lang="nl-NL" dirty="0"/>
              <a:t>De maatschappelijke waarde van ondernemers</a:t>
            </a:r>
          </a:p>
          <a:p>
            <a:endParaRPr lang="nl-NL" dirty="0"/>
          </a:p>
          <a:p>
            <a:pPr marL="0" indent="0">
              <a:buNone/>
            </a:pPr>
            <a:r>
              <a:rPr lang="nl-NL" i="1" dirty="0">
                <a:solidFill>
                  <a:srgbClr val="229FBF"/>
                </a:solidFill>
              </a:rPr>
              <a:t>Onderzoek MKB-Nederland</a:t>
            </a:r>
            <a:br>
              <a:rPr lang="nl-NL" dirty="0"/>
            </a:br>
            <a:r>
              <a:rPr lang="nl-NL" dirty="0"/>
              <a:t>Ondernemers in het midden- en kleinbedrijf (mkb) leveren op veel vlakken een bijdrage aan de lokale samenleving. De bijdrage die ze leveren en de maatschappelijke waarde die ze hiermee creëren is lang niet altijd zichtbaar.</a:t>
            </a:r>
          </a:p>
          <a:p>
            <a:pPr marL="0" indent="0">
              <a:buNone/>
            </a:pPr>
            <a:br>
              <a:rPr lang="nl-NL" dirty="0"/>
            </a:br>
            <a:r>
              <a:rPr lang="nl-NL" dirty="0"/>
              <a:t>In het onderzoek dat aan dit rapport ten grondslag ligt is gekeken naar de waarde die ondernemers leveren op sociaal en ecologisch vlak.</a:t>
            </a:r>
          </a:p>
          <a:p>
            <a:endParaRPr lang="nl-NL" dirty="0"/>
          </a:p>
          <a:p>
            <a:pPr marL="0" indent="0" algn="ctr">
              <a:buNone/>
            </a:pPr>
            <a:r>
              <a:rPr lang="nl-NL" i="1" dirty="0">
                <a:solidFill>
                  <a:srgbClr val="229FBF"/>
                </a:solidFill>
              </a:rPr>
              <a:t>Het lokale bedrijfsleven is een afspiegeling van de maatschappij</a:t>
            </a:r>
          </a:p>
          <a:p>
            <a:endParaRPr lang="nl-NL" b="1" dirty="0"/>
          </a:p>
        </p:txBody>
      </p:sp>
      <p:sp>
        <p:nvSpPr>
          <p:cNvPr id="4" name="Tijdelijke aanduiding voor dianummer 3"/>
          <p:cNvSpPr>
            <a:spLocks noGrp="1"/>
          </p:cNvSpPr>
          <p:nvPr>
            <p:ph type="sldNum" sz="quarter" idx="5"/>
          </p:nvPr>
        </p:nvSpPr>
        <p:spPr/>
        <p:txBody>
          <a:bodyPr/>
          <a:lstStyle/>
          <a:p>
            <a:fld id="{EA8CAD8A-9541-4DE6-B1C5-A9311430D8FE}" type="slidenum">
              <a:rPr lang="nl-NL" smtClean="0"/>
              <a:t>16</a:t>
            </a:fld>
            <a:endParaRPr lang="nl-NL" dirty="0"/>
          </a:p>
        </p:txBody>
      </p:sp>
    </p:spTree>
    <p:extLst>
      <p:ext uri="{BB962C8B-B14F-4D97-AF65-F5344CB8AC3E}">
        <p14:creationId xmlns:p14="http://schemas.microsoft.com/office/powerpoint/2010/main" val="213163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CAD8A-9541-4DE6-B1C5-A9311430D8FE}" type="slidenum">
              <a:rPr lang="nl-NL" smtClean="0"/>
              <a:t>17</a:t>
            </a:fld>
            <a:endParaRPr lang="nl-NL" dirty="0"/>
          </a:p>
        </p:txBody>
      </p:sp>
    </p:spTree>
    <p:extLst>
      <p:ext uri="{BB962C8B-B14F-4D97-AF65-F5344CB8AC3E}">
        <p14:creationId xmlns:p14="http://schemas.microsoft.com/office/powerpoint/2010/main" val="2032199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B661F271-95C4-372C-6A3A-AB539AB1EA70}"/>
              </a:ext>
            </a:extLst>
          </p:cNvPr>
          <p:cNvSpPr>
            <a:spLocks noGrp="1"/>
          </p:cNvSpPr>
          <p:nvPr>
            <p:ph type="pic" idx="11"/>
          </p:nvPr>
        </p:nvSpPr>
        <p:spPr>
          <a:xfrm>
            <a:off x="5573487" y="0"/>
            <a:ext cx="6618514"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12" name="Tijdelijke aanduiding voor inhoud 18">
            <a:extLst>
              <a:ext uri="{FF2B5EF4-FFF2-40B4-BE49-F238E27FC236}">
                <a16:creationId xmlns:a16="http://schemas.microsoft.com/office/drawing/2014/main" id="{99A34427-CBF9-4924-45DE-943CB8258E51}"/>
              </a:ext>
            </a:extLst>
          </p:cNvPr>
          <p:cNvSpPr>
            <a:spLocks noGrp="1"/>
          </p:cNvSpPr>
          <p:nvPr>
            <p:ph sz="quarter" idx="21"/>
          </p:nvPr>
        </p:nvSpPr>
        <p:spPr>
          <a:xfrm>
            <a:off x="318407" y="1208315"/>
            <a:ext cx="6939643" cy="3331028"/>
          </a:xfrm>
          <a:prstGeom prst="rect">
            <a:avLst/>
          </a:prstGeom>
          <a:solidFill>
            <a:srgbClr val="F16522"/>
          </a:solidFill>
          <a:ln>
            <a:solidFill>
              <a:srgbClr val="F16522"/>
            </a:solidFill>
          </a:ln>
        </p:spPr>
        <p:txBody>
          <a:bodyPr/>
          <a:lstStyle>
            <a:lvl1pPr marL="0" indent="0">
              <a:buFontTx/>
              <a:buNone/>
              <a:defRPr>
                <a:ln>
                  <a:noFill/>
                </a:ln>
                <a:solidFill>
                  <a:srgbClr val="F16522"/>
                </a:solidFill>
              </a:defRPr>
            </a:lvl1pPr>
          </a:lstStyle>
          <a:p>
            <a:pPr lvl="0"/>
            <a:endParaRPr lang="nl-NL" dirty="0"/>
          </a:p>
        </p:txBody>
      </p:sp>
      <p:sp>
        <p:nvSpPr>
          <p:cNvPr id="2" name="Titel 1">
            <a:extLst>
              <a:ext uri="{FF2B5EF4-FFF2-40B4-BE49-F238E27FC236}">
                <a16:creationId xmlns:a16="http://schemas.microsoft.com/office/drawing/2014/main" id="{B05CAA01-6BFE-1E03-7B8E-081F12EC14EB}"/>
              </a:ext>
            </a:extLst>
          </p:cNvPr>
          <p:cNvSpPr>
            <a:spLocks noGrp="1"/>
          </p:cNvSpPr>
          <p:nvPr>
            <p:ph type="title"/>
          </p:nvPr>
        </p:nvSpPr>
        <p:spPr>
          <a:xfrm>
            <a:off x="581114" y="1396348"/>
            <a:ext cx="6222457" cy="1693361"/>
          </a:xfrm>
          <a:prstGeom prst="rect">
            <a:avLst/>
          </a:prstGeom>
        </p:spPr>
        <p:txBody>
          <a:bodyPr/>
          <a:lstStyle>
            <a:lvl1pPr algn="l">
              <a:defRPr b="1">
                <a:solidFill>
                  <a:schemeClr val="bg1"/>
                </a:solidFill>
                <a:latin typeface="Poppins" panose="00000500000000000000" pitchFamily="2" charset="0"/>
                <a:cs typeface="Poppins" panose="00000500000000000000" pitchFamily="2" charset="0"/>
              </a:defRPr>
            </a:lvl1pPr>
          </a:lstStyle>
          <a:p>
            <a:r>
              <a:rPr lang="nl-NL" dirty="0"/>
              <a:t>Klik om stijl te bewerken</a:t>
            </a:r>
          </a:p>
        </p:txBody>
      </p:sp>
      <p:sp>
        <p:nvSpPr>
          <p:cNvPr id="10" name="Tijdelijke aanduiding voor tekst 9">
            <a:extLst>
              <a:ext uri="{FF2B5EF4-FFF2-40B4-BE49-F238E27FC236}">
                <a16:creationId xmlns:a16="http://schemas.microsoft.com/office/drawing/2014/main" id="{A4BB9C24-204C-36D1-4EB1-EF0490A24FDD}"/>
              </a:ext>
            </a:extLst>
          </p:cNvPr>
          <p:cNvSpPr>
            <a:spLocks noGrp="1"/>
          </p:cNvSpPr>
          <p:nvPr>
            <p:ph type="body" sz="quarter" idx="14" hasCustomPrompt="1"/>
          </p:nvPr>
        </p:nvSpPr>
        <p:spPr>
          <a:xfrm>
            <a:off x="581113" y="3867150"/>
            <a:ext cx="4606837" cy="338138"/>
          </a:xfrm>
          <a:prstGeom prst="rect">
            <a:avLst/>
          </a:prstGeom>
        </p:spPr>
        <p:txBody>
          <a:bodyPr/>
          <a:lstStyle>
            <a:lvl1pPr marL="0" indent="0" algn="l">
              <a:buNone/>
              <a:defRPr sz="1100">
                <a:latin typeface="Poppins" panose="00000500000000000000" pitchFamily="2" charset="0"/>
                <a:cs typeface="Poppins" panose="00000500000000000000" pitchFamily="2" charset="0"/>
              </a:defRPr>
            </a:lvl1pPr>
          </a:lstStyle>
          <a:p>
            <a:pPr lvl="0"/>
            <a:r>
              <a:rPr lang="nl-NL" dirty="0"/>
              <a:t>Datum</a:t>
            </a:r>
          </a:p>
        </p:txBody>
      </p:sp>
      <p:sp>
        <p:nvSpPr>
          <p:cNvPr id="7" name="Tijdelijke aanduiding voor tekst 6">
            <a:extLst>
              <a:ext uri="{FF2B5EF4-FFF2-40B4-BE49-F238E27FC236}">
                <a16:creationId xmlns:a16="http://schemas.microsoft.com/office/drawing/2014/main" id="{CF61E7E4-66E7-C78C-B1C6-80FEA5D5F0E2}"/>
              </a:ext>
            </a:extLst>
          </p:cNvPr>
          <p:cNvSpPr>
            <a:spLocks noGrp="1"/>
          </p:cNvSpPr>
          <p:nvPr>
            <p:ph type="body" sz="quarter" idx="17" hasCustomPrompt="1"/>
          </p:nvPr>
        </p:nvSpPr>
        <p:spPr>
          <a:xfrm>
            <a:off x="581113" y="3306609"/>
            <a:ext cx="5367338" cy="428625"/>
          </a:xfrm>
          <a:prstGeom prst="rect">
            <a:avLst/>
          </a:prstGeom>
        </p:spPr>
        <p:txBody>
          <a:bodyPr/>
          <a:lstStyle>
            <a:lvl1pPr marL="0" indent="0">
              <a:buNone/>
              <a:defRPr sz="2100" b="0">
                <a:latin typeface="Poppins" panose="00000500000000000000" pitchFamily="2" charset="0"/>
                <a:cs typeface="Poppins" panose="00000500000000000000" pitchFamily="2" charset="0"/>
              </a:defRPr>
            </a:lvl1pPr>
          </a:lstStyle>
          <a:p>
            <a:pPr lvl="0"/>
            <a:r>
              <a:rPr lang="nl-NL" dirty="0"/>
              <a:t>Ondertitel</a:t>
            </a:r>
          </a:p>
        </p:txBody>
      </p:sp>
      <p:sp>
        <p:nvSpPr>
          <p:cNvPr id="4" name="Tijdelijke aanduiding voor inhoud 4">
            <a:extLst>
              <a:ext uri="{FF2B5EF4-FFF2-40B4-BE49-F238E27FC236}">
                <a16:creationId xmlns:a16="http://schemas.microsoft.com/office/drawing/2014/main" id="{8A7DEC87-B07C-8A87-E13D-8D895A146EA8}"/>
              </a:ext>
            </a:extLst>
          </p:cNvPr>
          <p:cNvSpPr>
            <a:spLocks noGrp="1"/>
          </p:cNvSpPr>
          <p:nvPr>
            <p:ph sz="quarter" idx="12"/>
          </p:nvPr>
        </p:nvSpPr>
        <p:spPr>
          <a:xfrm>
            <a:off x="581113" y="3175262"/>
            <a:ext cx="2954792" cy="45719"/>
          </a:xfrm>
          <a:prstGeom prst="rect">
            <a:avLst/>
          </a:prstGeom>
          <a:solidFill>
            <a:schemeClr val="bg1"/>
          </a:solidFill>
          <a:ln>
            <a:solidFill>
              <a:schemeClr val="bg1"/>
            </a:solidFill>
          </a:ln>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352020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links 2.0">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8A724E8-5822-69A7-44D7-C2178B79ACC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Tijdelijke aanduiding voor afbeelding 2">
            <a:extLst>
              <a:ext uri="{FF2B5EF4-FFF2-40B4-BE49-F238E27FC236}">
                <a16:creationId xmlns:a16="http://schemas.microsoft.com/office/drawing/2014/main" id="{1C821EF1-FFFB-A31D-672E-76CED36F6C08}"/>
              </a:ext>
            </a:extLst>
          </p:cNvPr>
          <p:cNvSpPr>
            <a:spLocks noGrp="1"/>
          </p:cNvSpPr>
          <p:nvPr>
            <p:ph type="pic" idx="11"/>
          </p:nvPr>
        </p:nvSpPr>
        <p:spPr>
          <a:xfrm>
            <a:off x="0" y="0"/>
            <a:ext cx="5058908"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13" name="Tijdelijke aanduiding voor tekst 12">
            <a:extLst>
              <a:ext uri="{FF2B5EF4-FFF2-40B4-BE49-F238E27FC236}">
                <a16:creationId xmlns:a16="http://schemas.microsoft.com/office/drawing/2014/main" id="{ECF8FBA0-02F7-D0E1-F385-5F3E3026E047}"/>
              </a:ext>
            </a:extLst>
          </p:cNvPr>
          <p:cNvSpPr>
            <a:spLocks noGrp="1"/>
          </p:cNvSpPr>
          <p:nvPr>
            <p:ph type="body" sz="quarter" idx="12" hasCustomPrompt="1"/>
          </p:nvPr>
        </p:nvSpPr>
        <p:spPr>
          <a:xfrm>
            <a:off x="5554663" y="360109"/>
            <a:ext cx="5058908" cy="364724"/>
          </a:xfrm>
          <a:prstGeom prst="rect">
            <a:avLst/>
          </a:prstGeom>
        </p:spPr>
        <p:txBody>
          <a:bodyPr/>
          <a:lstStyle>
            <a:lvl1pPr marL="0" indent="0" algn="l">
              <a:buNone/>
              <a:defRPr sz="2800"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15" name="Tijdelijke aanduiding voor tekst 14">
            <a:extLst>
              <a:ext uri="{FF2B5EF4-FFF2-40B4-BE49-F238E27FC236}">
                <a16:creationId xmlns:a16="http://schemas.microsoft.com/office/drawing/2014/main" id="{86ACAC96-D60A-DFC8-F482-9D6DADA20FA8}"/>
              </a:ext>
            </a:extLst>
          </p:cNvPr>
          <p:cNvSpPr>
            <a:spLocks noGrp="1"/>
          </p:cNvSpPr>
          <p:nvPr>
            <p:ph type="body" sz="quarter" idx="13" hasCustomPrompt="1"/>
          </p:nvPr>
        </p:nvSpPr>
        <p:spPr>
          <a:xfrm>
            <a:off x="5554663" y="1219199"/>
            <a:ext cx="6226175" cy="5096329"/>
          </a:xfrm>
          <a:prstGeom prst="rect">
            <a:avLst/>
          </a:prstGeom>
        </p:spPr>
        <p:txBody>
          <a:bodyPr/>
          <a:lstStyle>
            <a:lvl1pPr marL="285750" indent="-285750" algn="l">
              <a:lnSpc>
                <a:spcPct val="150000"/>
              </a:lnSpc>
              <a:buFontTx/>
              <a:buBlip>
                <a:blip r:embed="rId4"/>
              </a:buBlip>
              <a:defRPr sz="1400">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2" name="Tijdelijke aanduiding voor dianummer 1">
            <a:extLst>
              <a:ext uri="{FF2B5EF4-FFF2-40B4-BE49-F238E27FC236}">
                <a16:creationId xmlns:a16="http://schemas.microsoft.com/office/drawing/2014/main" id="{D6208785-6592-8B6D-645B-3CC73ADDCFE6}"/>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D4D506EB-67EB-A207-6975-878CC0371ED0}"/>
              </a:ext>
            </a:extLst>
          </p:cNvPr>
          <p:cNvSpPr>
            <a:spLocks noGrp="1"/>
          </p:cNvSpPr>
          <p:nvPr>
            <p:ph sz="quarter" idx="14"/>
          </p:nvPr>
        </p:nvSpPr>
        <p:spPr>
          <a:xfrm>
            <a:off x="5554663" y="927490"/>
            <a:ext cx="2167095"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3058137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recht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9B5B73D-7764-640C-B357-8337E3FB3C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0" name="Tijdelijke aanduiding voor afbeelding 2">
            <a:extLst>
              <a:ext uri="{FF2B5EF4-FFF2-40B4-BE49-F238E27FC236}">
                <a16:creationId xmlns:a16="http://schemas.microsoft.com/office/drawing/2014/main" id="{4EA7ACDF-907E-3F11-023E-7334287307E0}"/>
              </a:ext>
            </a:extLst>
          </p:cNvPr>
          <p:cNvSpPr>
            <a:spLocks noGrp="1"/>
          </p:cNvSpPr>
          <p:nvPr>
            <p:ph type="pic" idx="11"/>
          </p:nvPr>
        </p:nvSpPr>
        <p:spPr>
          <a:xfrm>
            <a:off x="6433457" y="897308"/>
            <a:ext cx="5530655" cy="583677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12" name="Tijdelijke aanduiding voor tekst 11">
            <a:extLst>
              <a:ext uri="{FF2B5EF4-FFF2-40B4-BE49-F238E27FC236}">
                <a16:creationId xmlns:a16="http://schemas.microsoft.com/office/drawing/2014/main" id="{4A7370D6-F8EA-5DBC-E804-73820F620EDE}"/>
              </a:ext>
            </a:extLst>
          </p:cNvPr>
          <p:cNvSpPr>
            <a:spLocks noGrp="1"/>
          </p:cNvSpPr>
          <p:nvPr>
            <p:ph type="body" sz="quarter" idx="12" hasCustomPrompt="1"/>
          </p:nvPr>
        </p:nvSpPr>
        <p:spPr>
          <a:xfrm>
            <a:off x="504826" y="310877"/>
            <a:ext cx="7455354" cy="358806"/>
          </a:xfrm>
          <a:prstGeom prst="rect">
            <a:avLst/>
          </a:prstGeom>
        </p:spPr>
        <p:txBody>
          <a:bodyPr/>
          <a:lstStyle>
            <a:lvl1pPr marL="0" indent="0" algn="l">
              <a:buNone/>
              <a:defRPr sz="2800"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16" name="Tijdelijke aanduiding voor tekst 15">
            <a:extLst>
              <a:ext uri="{FF2B5EF4-FFF2-40B4-BE49-F238E27FC236}">
                <a16:creationId xmlns:a16="http://schemas.microsoft.com/office/drawing/2014/main" id="{AB19D3F7-00CD-298C-D9EB-D6E4C167539E}"/>
              </a:ext>
            </a:extLst>
          </p:cNvPr>
          <p:cNvSpPr>
            <a:spLocks noGrp="1"/>
          </p:cNvSpPr>
          <p:nvPr>
            <p:ph type="body" sz="quarter" idx="13" hasCustomPrompt="1"/>
          </p:nvPr>
        </p:nvSpPr>
        <p:spPr>
          <a:xfrm>
            <a:off x="504826" y="1128848"/>
            <a:ext cx="5591174" cy="5427527"/>
          </a:xfrm>
          <a:prstGeom prst="rect">
            <a:avLst/>
          </a:prstGeom>
        </p:spPr>
        <p:txBody>
          <a:bodyPr/>
          <a:lstStyle>
            <a:lvl1pPr marL="228600" indent="-228600" algn="l">
              <a:lnSpc>
                <a:spcPct val="150000"/>
              </a:lnSpc>
              <a:buFontTx/>
              <a:buBlip>
                <a:blip r:embed="rId4"/>
              </a:buBlip>
              <a:defRPr sz="1400">
                <a:latin typeface="Poppins" panose="00000500000000000000" pitchFamily="2" charset="0"/>
                <a:cs typeface="Poppins" panose="00000500000000000000" pitchFamily="2" charset="0"/>
              </a:defRPr>
            </a:lvl1pPr>
          </a:lstStyle>
          <a:p>
            <a:pPr lvl="0"/>
            <a:r>
              <a:rPr lang="nl-NL" dirty="0"/>
              <a:t>Tekst</a:t>
            </a:r>
          </a:p>
        </p:txBody>
      </p:sp>
      <p:sp>
        <p:nvSpPr>
          <p:cNvPr id="2" name="Tijdelijke aanduiding voor dianummer 1">
            <a:extLst>
              <a:ext uri="{FF2B5EF4-FFF2-40B4-BE49-F238E27FC236}">
                <a16:creationId xmlns:a16="http://schemas.microsoft.com/office/drawing/2014/main" id="{F896CA04-55F9-7F8C-2FBF-B3F27186440E}"/>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D269C00B-7315-94D1-4631-A950AA27004D}"/>
              </a:ext>
            </a:extLst>
          </p:cNvPr>
          <p:cNvSpPr>
            <a:spLocks noGrp="1"/>
          </p:cNvSpPr>
          <p:nvPr>
            <p:ph sz="quarter" idx="14"/>
          </p:nvPr>
        </p:nvSpPr>
        <p:spPr>
          <a:xfrm>
            <a:off x="504826" y="868696"/>
            <a:ext cx="2167095"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2531058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met quote">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72552F7-7A35-D5ED-7C4C-802A46D36FC3}"/>
              </a:ext>
            </a:extLst>
          </p:cNvPr>
          <p:cNvSpPr>
            <a:spLocks noGrp="1"/>
          </p:cNvSpPr>
          <p:nvPr>
            <p:ph type="dt" sz="half" idx="10"/>
          </p:nvPr>
        </p:nvSpPr>
        <p:spPr>
          <a:xfrm>
            <a:off x="838200" y="6356350"/>
            <a:ext cx="2743200" cy="365125"/>
          </a:xfrm>
          <a:prstGeom prst="rect">
            <a:avLst/>
          </a:prstGeom>
        </p:spPr>
        <p:txBody>
          <a:bodyPr/>
          <a:lstStyle/>
          <a:p>
            <a:endParaRPr lang="nl-NL" dirty="0"/>
          </a:p>
        </p:txBody>
      </p:sp>
      <p:pic>
        <p:nvPicPr>
          <p:cNvPr id="9" name="Graphic 8">
            <a:extLst>
              <a:ext uri="{FF2B5EF4-FFF2-40B4-BE49-F238E27FC236}">
                <a16:creationId xmlns:a16="http://schemas.microsoft.com/office/drawing/2014/main" id="{066AB069-C527-6D38-CB63-F80477A173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1" name="Tijdelijke aanduiding voor tekst 20">
            <a:extLst>
              <a:ext uri="{FF2B5EF4-FFF2-40B4-BE49-F238E27FC236}">
                <a16:creationId xmlns:a16="http://schemas.microsoft.com/office/drawing/2014/main" id="{60C68F55-D49A-7D9E-0BBE-C7A510D7449B}"/>
              </a:ext>
            </a:extLst>
          </p:cNvPr>
          <p:cNvSpPr>
            <a:spLocks noGrp="1"/>
          </p:cNvSpPr>
          <p:nvPr>
            <p:ph type="body" sz="quarter" idx="14" hasCustomPrompt="1"/>
          </p:nvPr>
        </p:nvSpPr>
        <p:spPr>
          <a:xfrm>
            <a:off x="4939469" y="1089958"/>
            <a:ext cx="6931855" cy="5225570"/>
          </a:xfrm>
          <a:prstGeom prst="rect">
            <a:avLst/>
          </a:prstGeom>
        </p:spPr>
        <p:txBody>
          <a:bodyPr/>
          <a:lstStyle>
            <a:lvl1pPr marL="171450" indent="-171450" algn="l">
              <a:lnSpc>
                <a:spcPct val="150000"/>
              </a:lnSpc>
              <a:buFontTx/>
              <a:buBlip>
                <a:blip r:embed="rId4"/>
              </a:buBlip>
              <a:defRPr sz="1400">
                <a:solidFill>
                  <a:schemeClr val="tx1"/>
                </a:solidFill>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23" name="Tijdelijke aanduiding voor tekst 22">
            <a:extLst>
              <a:ext uri="{FF2B5EF4-FFF2-40B4-BE49-F238E27FC236}">
                <a16:creationId xmlns:a16="http://schemas.microsoft.com/office/drawing/2014/main" id="{05A82221-B9BA-4AA8-3D97-8E7B7FB57A5F}"/>
              </a:ext>
            </a:extLst>
          </p:cNvPr>
          <p:cNvSpPr>
            <a:spLocks noGrp="1"/>
          </p:cNvSpPr>
          <p:nvPr>
            <p:ph type="body" sz="quarter" idx="15" hasCustomPrompt="1"/>
          </p:nvPr>
        </p:nvSpPr>
        <p:spPr>
          <a:xfrm>
            <a:off x="1005199" y="1089958"/>
            <a:ext cx="3298825" cy="4849333"/>
          </a:xfrm>
          <a:prstGeom prst="rect">
            <a:avLst/>
          </a:prstGeom>
        </p:spPr>
        <p:txBody>
          <a:bodyPr/>
          <a:lstStyle>
            <a:lvl1pPr marL="0" indent="0" algn="ctr">
              <a:buNone/>
              <a:defRPr sz="2800">
                <a:solidFill>
                  <a:schemeClr val="bg1"/>
                </a:solidFill>
                <a:latin typeface="Poppins" panose="00000500000000000000" pitchFamily="2" charset="0"/>
                <a:cs typeface="Poppins" panose="00000500000000000000" pitchFamily="2" charset="0"/>
              </a:defRPr>
            </a:lvl1pPr>
          </a:lstStyle>
          <a:p>
            <a:pPr lvl="0"/>
            <a:r>
              <a:rPr lang="nl-NL" dirty="0"/>
              <a:t>Tekst</a:t>
            </a:r>
          </a:p>
        </p:txBody>
      </p:sp>
      <p:sp>
        <p:nvSpPr>
          <p:cNvPr id="12" name="Tijdelijke aanduiding voor tekst 11">
            <a:extLst>
              <a:ext uri="{FF2B5EF4-FFF2-40B4-BE49-F238E27FC236}">
                <a16:creationId xmlns:a16="http://schemas.microsoft.com/office/drawing/2014/main" id="{C28B71FC-E9E2-5A84-0ED0-96F47E31620D}"/>
              </a:ext>
            </a:extLst>
          </p:cNvPr>
          <p:cNvSpPr>
            <a:spLocks noGrp="1"/>
          </p:cNvSpPr>
          <p:nvPr>
            <p:ph type="body" sz="quarter" idx="16" hasCustomPrompt="1"/>
          </p:nvPr>
        </p:nvSpPr>
        <p:spPr>
          <a:xfrm>
            <a:off x="4939469" y="579872"/>
            <a:ext cx="5942844" cy="338836"/>
          </a:xfrm>
          <a:prstGeom prst="rect">
            <a:avLst/>
          </a:prstGeom>
        </p:spPr>
        <p:txBody>
          <a:bodyPr/>
          <a:lstStyle>
            <a:lvl1pPr marL="0" indent="0">
              <a:buNone/>
              <a:defRPr sz="2800" b="1">
                <a:solidFill>
                  <a:srgbClr val="F16522"/>
                </a:solidFill>
              </a:defRPr>
            </a:lvl1pPr>
          </a:lstStyle>
          <a:p>
            <a:pPr lvl="0"/>
            <a:r>
              <a:rPr lang="nl-NL" dirty="0"/>
              <a:t>Titel</a:t>
            </a:r>
          </a:p>
        </p:txBody>
      </p:sp>
      <p:sp>
        <p:nvSpPr>
          <p:cNvPr id="2" name="Tijdelijke aanduiding voor dianummer 1">
            <a:extLst>
              <a:ext uri="{FF2B5EF4-FFF2-40B4-BE49-F238E27FC236}">
                <a16:creationId xmlns:a16="http://schemas.microsoft.com/office/drawing/2014/main" id="{D75E5304-7694-B8F8-D037-EF39BAE882A0}"/>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4" name="Tijdelijke aanduiding voor inhoud 4">
            <a:extLst>
              <a:ext uri="{FF2B5EF4-FFF2-40B4-BE49-F238E27FC236}">
                <a16:creationId xmlns:a16="http://schemas.microsoft.com/office/drawing/2014/main" id="{6D475CDF-0196-8C41-4719-C9C03D21A2C0}"/>
              </a:ext>
            </a:extLst>
          </p:cNvPr>
          <p:cNvSpPr>
            <a:spLocks noGrp="1"/>
          </p:cNvSpPr>
          <p:nvPr>
            <p:ph sz="quarter" idx="12"/>
          </p:nvPr>
        </p:nvSpPr>
        <p:spPr>
          <a:xfrm>
            <a:off x="1571063" y="749290"/>
            <a:ext cx="2167095" cy="45719"/>
          </a:xfrm>
          <a:prstGeom prst="rect">
            <a:avLst/>
          </a:prstGeom>
          <a:solidFill>
            <a:schemeClr val="bg1"/>
          </a:solidFill>
          <a:ln>
            <a:solidFill>
              <a:schemeClr val="bg1"/>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178232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links en recht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5C55B30-CDDB-2C16-B14C-B2D822D4BE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2" name="Tijdelijke aanduiding voor tekst 11">
            <a:extLst>
              <a:ext uri="{FF2B5EF4-FFF2-40B4-BE49-F238E27FC236}">
                <a16:creationId xmlns:a16="http://schemas.microsoft.com/office/drawing/2014/main" id="{938F0AA7-6A99-BE81-EE5A-9D6871653D27}"/>
              </a:ext>
            </a:extLst>
          </p:cNvPr>
          <p:cNvSpPr>
            <a:spLocks noGrp="1"/>
          </p:cNvSpPr>
          <p:nvPr>
            <p:ph type="body" sz="quarter" idx="10" hasCustomPrompt="1"/>
          </p:nvPr>
        </p:nvSpPr>
        <p:spPr>
          <a:xfrm>
            <a:off x="650082" y="295211"/>
            <a:ext cx="3092450" cy="371360"/>
          </a:xfrm>
          <a:prstGeom prst="rect">
            <a:avLst/>
          </a:prstGeom>
        </p:spPr>
        <p:txBody>
          <a:bodyPr/>
          <a:lstStyle>
            <a:lvl1pPr marL="0" indent="0">
              <a:buNone/>
              <a:defRPr sz="2100" b="1">
                <a:solidFill>
                  <a:schemeClr val="bg1"/>
                </a:solidFill>
                <a:latin typeface="Poppins" panose="00000500000000000000" pitchFamily="2" charset="0"/>
                <a:cs typeface="Poppins" panose="00000500000000000000" pitchFamily="2" charset="0"/>
              </a:defRPr>
            </a:lvl1pPr>
          </a:lstStyle>
          <a:p>
            <a:pPr lvl="0"/>
            <a:r>
              <a:rPr lang="nl-NL" dirty="0"/>
              <a:t>Titel</a:t>
            </a:r>
          </a:p>
        </p:txBody>
      </p:sp>
      <p:sp>
        <p:nvSpPr>
          <p:cNvPr id="14" name="Tijdelijke aanduiding voor tekst 13">
            <a:extLst>
              <a:ext uri="{FF2B5EF4-FFF2-40B4-BE49-F238E27FC236}">
                <a16:creationId xmlns:a16="http://schemas.microsoft.com/office/drawing/2014/main" id="{BF24029B-5250-1E29-6A45-2A2C5BE4DACF}"/>
              </a:ext>
            </a:extLst>
          </p:cNvPr>
          <p:cNvSpPr>
            <a:spLocks noGrp="1"/>
          </p:cNvSpPr>
          <p:nvPr>
            <p:ph type="body" sz="quarter" idx="11" hasCustomPrompt="1"/>
          </p:nvPr>
        </p:nvSpPr>
        <p:spPr>
          <a:xfrm>
            <a:off x="650081" y="1085316"/>
            <a:ext cx="5055661" cy="5217059"/>
          </a:xfrm>
          <a:prstGeom prst="rect">
            <a:avLst/>
          </a:prstGeom>
        </p:spPr>
        <p:txBody>
          <a:bodyPr/>
          <a:lstStyle>
            <a:lvl1pPr marL="0" indent="0" algn="l">
              <a:buFontTx/>
              <a:buNone/>
              <a:defRPr sz="1100">
                <a:solidFill>
                  <a:schemeClr val="bg1"/>
                </a:solidFill>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16" name="Tijdelijke aanduiding voor tekst 15">
            <a:extLst>
              <a:ext uri="{FF2B5EF4-FFF2-40B4-BE49-F238E27FC236}">
                <a16:creationId xmlns:a16="http://schemas.microsoft.com/office/drawing/2014/main" id="{4C98DCE3-A628-221E-B9F7-3C1DFF5CEF97}"/>
              </a:ext>
            </a:extLst>
          </p:cNvPr>
          <p:cNvSpPr>
            <a:spLocks noGrp="1"/>
          </p:cNvSpPr>
          <p:nvPr>
            <p:ph type="body" sz="quarter" idx="12" hasCustomPrompt="1"/>
          </p:nvPr>
        </p:nvSpPr>
        <p:spPr>
          <a:xfrm>
            <a:off x="6486258" y="1085316"/>
            <a:ext cx="5393006" cy="5217059"/>
          </a:xfrm>
          <a:prstGeom prst="rect">
            <a:avLst/>
          </a:prstGeom>
        </p:spPr>
        <p:txBody>
          <a:bodyPr/>
          <a:lstStyle>
            <a:lvl1pPr marL="285750" indent="-285750" algn="l">
              <a:buFontTx/>
              <a:buBlip>
                <a:blip r:embed="rId4"/>
              </a:buBlip>
              <a:defRPr sz="1100">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2" name="Tijdelijke aanduiding voor dianummer 1">
            <a:extLst>
              <a:ext uri="{FF2B5EF4-FFF2-40B4-BE49-F238E27FC236}">
                <a16:creationId xmlns:a16="http://schemas.microsoft.com/office/drawing/2014/main" id="{A697FF1B-4E89-2AB9-80A9-CC7B17DC0DC4}"/>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793B917E-B3BC-024E-2448-7FC408A83AC6}"/>
              </a:ext>
            </a:extLst>
          </p:cNvPr>
          <p:cNvSpPr>
            <a:spLocks noGrp="1"/>
          </p:cNvSpPr>
          <p:nvPr>
            <p:ph sz="quarter" idx="13"/>
          </p:nvPr>
        </p:nvSpPr>
        <p:spPr>
          <a:xfrm>
            <a:off x="650081" y="807365"/>
            <a:ext cx="2167095" cy="45719"/>
          </a:xfrm>
          <a:prstGeom prst="rect">
            <a:avLst/>
          </a:prstGeom>
          <a:solidFill>
            <a:schemeClr val="bg1"/>
          </a:solidFill>
          <a:ln>
            <a:solidFill>
              <a:schemeClr val="bg1"/>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2712856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BC2B22-488B-8F2F-327E-BC24002D4D9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6" name="Tijdelijke aanduiding voor tekst 14">
            <a:extLst>
              <a:ext uri="{FF2B5EF4-FFF2-40B4-BE49-F238E27FC236}">
                <a16:creationId xmlns:a16="http://schemas.microsoft.com/office/drawing/2014/main" id="{CD05B81A-2356-4AB7-50EE-FB32096CF429}"/>
              </a:ext>
            </a:extLst>
          </p:cNvPr>
          <p:cNvSpPr>
            <a:spLocks noGrp="1"/>
          </p:cNvSpPr>
          <p:nvPr>
            <p:ph type="body" sz="quarter" idx="11" hasCustomPrompt="1"/>
          </p:nvPr>
        </p:nvSpPr>
        <p:spPr>
          <a:xfrm>
            <a:off x="6625453" y="1117223"/>
            <a:ext cx="4458441" cy="2403644"/>
          </a:xfrm>
          <a:prstGeom prst="rect">
            <a:avLst/>
          </a:prstGeom>
        </p:spPr>
        <p:txBody>
          <a:bodyPr/>
          <a:lstStyle>
            <a:lvl1pPr marL="228600" indent="-228600">
              <a:lnSpc>
                <a:spcPct val="150000"/>
              </a:lnSpc>
              <a:buFontTx/>
              <a:buBlip>
                <a:blip r:embed="rId4"/>
              </a:buBlip>
              <a:defRPr sz="1400">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7" name="Tijdelijke aanduiding voor tekst 6">
            <a:extLst>
              <a:ext uri="{FF2B5EF4-FFF2-40B4-BE49-F238E27FC236}">
                <a16:creationId xmlns:a16="http://schemas.microsoft.com/office/drawing/2014/main" id="{CC3D0633-B040-6125-883B-AC4BC4413D18}"/>
              </a:ext>
            </a:extLst>
          </p:cNvPr>
          <p:cNvSpPr>
            <a:spLocks noGrp="1"/>
          </p:cNvSpPr>
          <p:nvPr>
            <p:ph type="body" sz="quarter" idx="15" hasCustomPrompt="1"/>
          </p:nvPr>
        </p:nvSpPr>
        <p:spPr>
          <a:xfrm>
            <a:off x="2750292" y="300164"/>
            <a:ext cx="7061200" cy="350526"/>
          </a:xfrm>
          <a:prstGeom prst="rect">
            <a:avLst/>
          </a:prstGeom>
        </p:spPr>
        <p:txBody>
          <a:bodyPr/>
          <a:lstStyle>
            <a:lvl1pPr marL="0" indent="0" algn="ctr">
              <a:buNone/>
              <a:defRPr sz="2800"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8" name="Tijdelijke aanduiding voor tekst 14">
            <a:extLst>
              <a:ext uri="{FF2B5EF4-FFF2-40B4-BE49-F238E27FC236}">
                <a16:creationId xmlns:a16="http://schemas.microsoft.com/office/drawing/2014/main" id="{805B05C4-D1ED-9167-034D-7609CEA9C7EC}"/>
              </a:ext>
            </a:extLst>
          </p:cNvPr>
          <p:cNvSpPr>
            <a:spLocks noGrp="1"/>
          </p:cNvSpPr>
          <p:nvPr>
            <p:ph type="body" sz="quarter" idx="16" hasCustomPrompt="1"/>
          </p:nvPr>
        </p:nvSpPr>
        <p:spPr>
          <a:xfrm>
            <a:off x="1477222" y="1117223"/>
            <a:ext cx="4458441" cy="2403644"/>
          </a:xfrm>
          <a:prstGeom prst="rect">
            <a:avLst/>
          </a:prstGeom>
        </p:spPr>
        <p:txBody>
          <a:bodyPr/>
          <a:lstStyle>
            <a:lvl1pPr marL="228600" indent="-228600">
              <a:lnSpc>
                <a:spcPct val="150000"/>
              </a:lnSpc>
              <a:buFontTx/>
              <a:buBlip>
                <a:blip r:embed="rId4"/>
              </a:buBlip>
              <a:defRPr sz="1400">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9" name="Tijdelijke aanduiding voor tekst 14">
            <a:extLst>
              <a:ext uri="{FF2B5EF4-FFF2-40B4-BE49-F238E27FC236}">
                <a16:creationId xmlns:a16="http://schemas.microsoft.com/office/drawing/2014/main" id="{175EACD1-5A03-EF3D-A36E-648C8CF00E79}"/>
              </a:ext>
            </a:extLst>
          </p:cNvPr>
          <p:cNvSpPr>
            <a:spLocks noGrp="1"/>
          </p:cNvSpPr>
          <p:nvPr>
            <p:ph type="body" sz="quarter" idx="17" hasCustomPrompt="1"/>
          </p:nvPr>
        </p:nvSpPr>
        <p:spPr>
          <a:xfrm>
            <a:off x="1477222" y="3976518"/>
            <a:ext cx="4458441" cy="2403644"/>
          </a:xfrm>
          <a:prstGeom prst="rect">
            <a:avLst/>
          </a:prstGeom>
        </p:spPr>
        <p:txBody>
          <a:bodyPr/>
          <a:lstStyle>
            <a:lvl1pPr marL="228600" indent="-228600">
              <a:lnSpc>
                <a:spcPct val="150000"/>
              </a:lnSpc>
              <a:buFontTx/>
              <a:buBlip>
                <a:blip r:embed="rId4"/>
              </a:buBlip>
              <a:defRPr sz="1400">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10" name="Tijdelijke aanduiding voor tekst 14">
            <a:extLst>
              <a:ext uri="{FF2B5EF4-FFF2-40B4-BE49-F238E27FC236}">
                <a16:creationId xmlns:a16="http://schemas.microsoft.com/office/drawing/2014/main" id="{23795B7F-13FD-150C-1610-E0A1F994BAC9}"/>
              </a:ext>
            </a:extLst>
          </p:cNvPr>
          <p:cNvSpPr>
            <a:spLocks noGrp="1"/>
          </p:cNvSpPr>
          <p:nvPr>
            <p:ph type="body" sz="quarter" idx="18" hasCustomPrompt="1"/>
          </p:nvPr>
        </p:nvSpPr>
        <p:spPr>
          <a:xfrm>
            <a:off x="6625452" y="3976518"/>
            <a:ext cx="4458441" cy="2403644"/>
          </a:xfrm>
          <a:prstGeom prst="rect">
            <a:avLst/>
          </a:prstGeom>
        </p:spPr>
        <p:txBody>
          <a:bodyPr/>
          <a:lstStyle>
            <a:lvl1pPr marL="228600" indent="-228600">
              <a:lnSpc>
                <a:spcPct val="150000"/>
              </a:lnSpc>
              <a:buFontTx/>
              <a:buBlip>
                <a:blip r:embed="rId4"/>
              </a:buBlip>
              <a:defRPr sz="1400">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2" name="Tijdelijke aanduiding voor dianummer 1">
            <a:extLst>
              <a:ext uri="{FF2B5EF4-FFF2-40B4-BE49-F238E27FC236}">
                <a16:creationId xmlns:a16="http://schemas.microsoft.com/office/drawing/2014/main" id="{CED17382-7749-4EAC-9E7F-AC3FFE970FC6}"/>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Tree>
    <p:extLst>
      <p:ext uri="{BB962C8B-B14F-4D97-AF65-F5344CB8AC3E}">
        <p14:creationId xmlns:p14="http://schemas.microsoft.com/office/powerpoint/2010/main" val="287773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WOT 2.0">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E1088BD-1A38-EA34-EE01-C6B3DB80C9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Tijdelijke aanduiding voor tekst 5">
            <a:extLst>
              <a:ext uri="{FF2B5EF4-FFF2-40B4-BE49-F238E27FC236}">
                <a16:creationId xmlns:a16="http://schemas.microsoft.com/office/drawing/2014/main" id="{D15386A8-7473-3110-7F0F-434B62E25566}"/>
              </a:ext>
            </a:extLst>
          </p:cNvPr>
          <p:cNvSpPr>
            <a:spLocks noGrp="1"/>
          </p:cNvSpPr>
          <p:nvPr>
            <p:ph type="body" sz="quarter" idx="10" hasCustomPrompt="1"/>
          </p:nvPr>
        </p:nvSpPr>
        <p:spPr>
          <a:xfrm>
            <a:off x="718396" y="316194"/>
            <a:ext cx="4802187" cy="350556"/>
          </a:xfrm>
          <a:prstGeom prst="rect">
            <a:avLst/>
          </a:prstGeom>
        </p:spPr>
        <p:txBody>
          <a:bodyPr/>
          <a:lstStyle>
            <a:lvl1pPr marL="0" indent="0">
              <a:buNone/>
              <a:defRPr sz="2100"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8" name="Tijdelijke aanduiding voor tekst 7">
            <a:extLst>
              <a:ext uri="{FF2B5EF4-FFF2-40B4-BE49-F238E27FC236}">
                <a16:creationId xmlns:a16="http://schemas.microsoft.com/office/drawing/2014/main" id="{653F286D-3639-4011-069A-DF58523A16EB}"/>
              </a:ext>
            </a:extLst>
          </p:cNvPr>
          <p:cNvSpPr>
            <a:spLocks noGrp="1"/>
          </p:cNvSpPr>
          <p:nvPr>
            <p:ph type="body" sz="quarter" idx="11" hasCustomPrompt="1"/>
          </p:nvPr>
        </p:nvSpPr>
        <p:spPr>
          <a:xfrm>
            <a:off x="444500" y="1212850"/>
            <a:ext cx="2452688" cy="4786313"/>
          </a:xfrm>
          <a:prstGeom prst="rect">
            <a:avLst/>
          </a:prstGeom>
        </p:spPr>
        <p:txBody>
          <a:bodyPr/>
          <a:lstStyle>
            <a:lvl1pPr marL="171450" indent="-171450">
              <a:buFontTx/>
              <a:buBlip>
                <a:blip r:embed="rId4"/>
              </a:buBlip>
              <a:defRPr sz="1100">
                <a:latin typeface="Poppins" panose="00000500000000000000" pitchFamily="2" charset="0"/>
                <a:cs typeface="Poppins" panose="00000500000000000000" pitchFamily="2" charset="0"/>
              </a:defRPr>
            </a:lvl1pPr>
          </a:lstStyle>
          <a:p>
            <a:pPr lvl="0"/>
            <a:r>
              <a:rPr lang="nl-NL" dirty="0"/>
              <a:t>Tekst</a:t>
            </a:r>
          </a:p>
        </p:txBody>
      </p:sp>
      <p:sp>
        <p:nvSpPr>
          <p:cNvPr id="9" name="Tijdelijke aanduiding voor tekst 7">
            <a:extLst>
              <a:ext uri="{FF2B5EF4-FFF2-40B4-BE49-F238E27FC236}">
                <a16:creationId xmlns:a16="http://schemas.microsoft.com/office/drawing/2014/main" id="{7F7C7F3E-B216-4A21-C862-2AC4170EF94A}"/>
              </a:ext>
            </a:extLst>
          </p:cNvPr>
          <p:cNvSpPr>
            <a:spLocks noGrp="1"/>
          </p:cNvSpPr>
          <p:nvPr>
            <p:ph type="body" sz="quarter" idx="12" hasCustomPrompt="1"/>
          </p:nvPr>
        </p:nvSpPr>
        <p:spPr>
          <a:xfrm>
            <a:off x="3421062" y="1212849"/>
            <a:ext cx="2452688" cy="4786313"/>
          </a:xfrm>
          <a:prstGeom prst="rect">
            <a:avLst/>
          </a:prstGeom>
        </p:spPr>
        <p:txBody>
          <a:bodyPr/>
          <a:lstStyle>
            <a:lvl1pPr marL="171450" indent="-171450">
              <a:buFontTx/>
              <a:buBlip>
                <a:blip r:embed="rId4"/>
              </a:buBlip>
              <a:defRPr sz="1100">
                <a:latin typeface="Poppins" panose="00000500000000000000" pitchFamily="2" charset="0"/>
                <a:cs typeface="Poppins" panose="00000500000000000000" pitchFamily="2" charset="0"/>
              </a:defRPr>
            </a:lvl1pPr>
          </a:lstStyle>
          <a:p>
            <a:pPr lvl="0"/>
            <a:r>
              <a:rPr lang="nl-NL" dirty="0"/>
              <a:t>Tekst</a:t>
            </a:r>
          </a:p>
        </p:txBody>
      </p:sp>
      <p:sp>
        <p:nvSpPr>
          <p:cNvPr id="10" name="Tijdelijke aanduiding voor tekst 7">
            <a:extLst>
              <a:ext uri="{FF2B5EF4-FFF2-40B4-BE49-F238E27FC236}">
                <a16:creationId xmlns:a16="http://schemas.microsoft.com/office/drawing/2014/main" id="{C485F0A1-567A-D8E3-4A61-E9473B3D00E0}"/>
              </a:ext>
            </a:extLst>
          </p:cNvPr>
          <p:cNvSpPr>
            <a:spLocks noGrp="1"/>
          </p:cNvSpPr>
          <p:nvPr>
            <p:ph type="body" sz="quarter" idx="13" hasCustomPrompt="1"/>
          </p:nvPr>
        </p:nvSpPr>
        <p:spPr>
          <a:xfrm>
            <a:off x="6318250" y="1197648"/>
            <a:ext cx="2452688" cy="4786313"/>
          </a:xfrm>
          <a:prstGeom prst="rect">
            <a:avLst/>
          </a:prstGeom>
        </p:spPr>
        <p:txBody>
          <a:bodyPr/>
          <a:lstStyle>
            <a:lvl1pPr marL="171450" indent="-171450">
              <a:buFontTx/>
              <a:buBlip>
                <a:blip r:embed="rId4"/>
              </a:buBlip>
              <a:defRPr sz="1100">
                <a:latin typeface="Poppins" panose="00000500000000000000" pitchFamily="2" charset="0"/>
                <a:cs typeface="Poppins" panose="00000500000000000000" pitchFamily="2" charset="0"/>
              </a:defRPr>
            </a:lvl1pPr>
          </a:lstStyle>
          <a:p>
            <a:pPr lvl="0"/>
            <a:r>
              <a:rPr lang="nl-NL" dirty="0"/>
              <a:t>Tekst</a:t>
            </a:r>
          </a:p>
        </p:txBody>
      </p:sp>
      <p:sp>
        <p:nvSpPr>
          <p:cNvPr id="11" name="Tijdelijke aanduiding voor tekst 7">
            <a:extLst>
              <a:ext uri="{FF2B5EF4-FFF2-40B4-BE49-F238E27FC236}">
                <a16:creationId xmlns:a16="http://schemas.microsoft.com/office/drawing/2014/main" id="{9A12B100-EB44-61DA-4AA8-CE5919DC9FF5}"/>
              </a:ext>
            </a:extLst>
          </p:cNvPr>
          <p:cNvSpPr>
            <a:spLocks noGrp="1"/>
          </p:cNvSpPr>
          <p:nvPr>
            <p:ph type="body" sz="quarter" idx="14" hasCustomPrompt="1"/>
          </p:nvPr>
        </p:nvSpPr>
        <p:spPr>
          <a:xfrm>
            <a:off x="9294812" y="1197647"/>
            <a:ext cx="2452688" cy="4786313"/>
          </a:xfrm>
          <a:prstGeom prst="rect">
            <a:avLst/>
          </a:prstGeom>
        </p:spPr>
        <p:txBody>
          <a:bodyPr/>
          <a:lstStyle>
            <a:lvl1pPr marL="171450" indent="-171450">
              <a:buFontTx/>
              <a:buBlip>
                <a:blip r:embed="rId4"/>
              </a:buBlip>
              <a:defRPr sz="1100">
                <a:latin typeface="Poppins" panose="00000500000000000000" pitchFamily="2" charset="0"/>
                <a:cs typeface="Poppins" panose="00000500000000000000" pitchFamily="2" charset="0"/>
              </a:defRPr>
            </a:lvl1pPr>
          </a:lstStyle>
          <a:p>
            <a:pPr lvl="0"/>
            <a:r>
              <a:rPr lang="nl-NL" dirty="0"/>
              <a:t>Tekst</a:t>
            </a:r>
          </a:p>
        </p:txBody>
      </p:sp>
      <p:sp>
        <p:nvSpPr>
          <p:cNvPr id="2" name="Tijdelijke aanduiding voor dianummer 1">
            <a:extLst>
              <a:ext uri="{FF2B5EF4-FFF2-40B4-BE49-F238E27FC236}">
                <a16:creationId xmlns:a16="http://schemas.microsoft.com/office/drawing/2014/main" id="{62BF799E-4EF6-E0B6-E965-297438ECD846}"/>
              </a:ext>
            </a:extLst>
          </p:cNvPr>
          <p:cNvSpPr>
            <a:spLocks noGrp="1"/>
          </p:cNvSpPr>
          <p:nvPr>
            <p:ph type="sldNum" sz="quarter" idx="4"/>
          </p:nvPr>
        </p:nvSpPr>
        <p:spPr>
          <a:xfrm>
            <a:off x="11217728" y="6410121"/>
            <a:ext cx="772886" cy="365125"/>
          </a:xfrm>
          <a:prstGeom prst="rect">
            <a:avLst/>
          </a:prstGeom>
        </p:spPr>
        <p:txBody>
          <a:bodyPr vert="horz" lIns="91440" tIns="45720" rIns="91440" bIns="45720" rtlCol="0" anchor="ctr"/>
          <a:lstStyle>
            <a:lvl1pPr algn="r">
              <a:defRPr sz="1100">
                <a:solidFill>
                  <a:schemeClr val="bg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7E54E593-C071-A909-8DDA-C3F05DB6E576}"/>
              </a:ext>
            </a:extLst>
          </p:cNvPr>
          <p:cNvSpPr>
            <a:spLocks noGrp="1"/>
          </p:cNvSpPr>
          <p:nvPr>
            <p:ph sz="quarter" idx="15"/>
          </p:nvPr>
        </p:nvSpPr>
        <p:spPr>
          <a:xfrm>
            <a:off x="718396" y="813118"/>
            <a:ext cx="2167095"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3434214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AAE003E-19CE-009B-41F8-FF9F7ACBB9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Tijdelijke aanduiding voor tekst 5">
            <a:extLst>
              <a:ext uri="{FF2B5EF4-FFF2-40B4-BE49-F238E27FC236}">
                <a16:creationId xmlns:a16="http://schemas.microsoft.com/office/drawing/2014/main" id="{77637CE1-805C-136E-EC4C-474C77D7EEEB}"/>
              </a:ext>
            </a:extLst>
          </p:cNvPr>
          <p:cNvSpPr>
            <a:spLocks noGrp="1"/>
          </p:cNvSpPr>
          <p:nvPr>
            <p:ph type="body" sz="quarter" idx="10" hasCustomPrompt="1"/>
          </p:nvPr>
        </p:nvSpPr>
        <p:spPr>
          <a:xfrm>
            <a:off x="914400" y="273465"/>
            <a:ext cx="5281983" cy="401727"/>
          </a:xfrm>
          <a:prstGeom prst="rect">
            <a:avLst/>
          </a:prstGeom>
        </p:spPr>
        <p:txBody>
          <a:bodyPr/>
          <a:lstStyle>
            <a:lvl1pPr marL="0" indent="0">
              <a:buNone/>
              <a:defRPr sz="2800"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9" name="Tijdelijke aanduiding voor tekst 8">
            <a:extLst>
              <a:ext uri="{FF2B5EF4-FFF2-40B4-BE49-F238E27FC236}">
                <a16:creationId xmlns:a16="http://schemas.microsoft.com/office/drawing/2014/main" id="{9668F8F1-25CF-889C-FA8E-3D14DF26A67A}"/>
              </a:ext>
            </a:extLst>
          </p:cNvPr>
          <p:cNvSpPr>
            <a:spLocks noGrp="1"/>
          </p:cNvSpPr>
          <p:nvPr>
            <p:ph type="body" sz="quarter" idx="11" hasCustomPrompt="1"/>
          </p:nvPr>
        </p:nvSpPr>
        <p:spPr>
          <a:xfrm>
            <a:off x="1333047" y="2421393"/>
            <a:ext cx="1444032" cy="2043032"/>
          </a:xfrm>
          <a:prstGeom prst="rect">
            <a:avLst/>
          </a:prstGeom>
          <a:ln>
            <a:noFill/>
          </a:ln>
        </p:spPr>
        <p:txBody>
          <a:bodyPr/>
          <a:lstStyle>
            <a:lvl1pPr marL="0" indent="0" algn="l">
              <a:lnSpc>
                <a:spcPct val="150000"/>
              </a:lnSpc>
              <a:buNone/>
              <a:defRPr sz="1100">
                <a:latin typeface="Poppins" panose="00000500000000000000" pitchFamily="2" charset="0"/>
                <a:cs typeface="Poppins" panose="00000500000000000000" pitchFamily="2" charset="0"/>
              </a:defRPr>
            </a:lvl1pPr>
          </a:lstStyle>
          <a:p>
            <a:pPr lvl="0"/>
            <a:r>
              <a:rPr lang="nl-NL" dirty="0"/>
              <a:t>Stap 1</a:t>
            </a:r>
          </a:p>
        </p:txBody>
      </p:sp>
      <p:sp>
        <p:nvSpPr>
          <p:cNvPr id="10" name="Tijdelijke aanduiding voor tekst 8">
            <a:extLst>
              <a:ext uri="{FF2B5EF4-FFF2-40B4-BE49-F238E27FC236}">
                <a16:creationId xmlns:a16="http://schemas.microsoft.com/office/drawing/2014/main" id="{753DB86C-0A95-107B-F87A-AB5DF552477D}"/>
              </a:ext>
            </a:extLst>
          </p:cNvPr>
          <p:cNvSpPr>
            <a:spLocks noGrp="1"/>
          </p:cNvSpPr>
          <p:nvPr>
            <p:ph type="body" sz="quarter" idx="12" hasCustomPrompt="1"/>
          </p:nvPr>
        </p:nvSpPr>
        <p:spPr>
          <a:xfrm>
            <a:off x="3363925" y="4313817"/>
            <a:ext cx="1444032" cy="2184274"/>
          </a:xfrm>
          <a:prstGeom prst="rect">
            <a:avLst/>
          </a:prstGeom>
          <a:ln>
            <a:noFill/>
          </a:ln>
        </p:spPr>
        <p:txBody>
          <a:bodyPr/>
          <a:lstStyle>
            <a:lvl1pPr marL="0" indent="0" algn="l">
              <a:lnSpc>
                <a:spcPct val="150000"/>
              </a:lnSpc>
              <a:buNone/>
              <a:defRPr sz="1100">
                <a:latin typeface="Poppins" panose="00000500000000000000" pitchFamily="2" charset="0"/>
                <a:cs typeface="Poppins" panose="00000500000000000000" pitchFamily="2" charset="0"/>
              </a:defRPr>
            </a:lvl1pPr>
          </a:lstStyle>
          <a:p>
            <a:pPr lvl="0"/>
            <a:r>
              <a:rPr lang="nl-NL" dirty="0"/>
              <a:t>Stap 2</a:t>
            </a:r>
          </a:p>
        </p:txBody>
      </p:sp>
      <p:sp>
        <p:nvSpPr>
          <p:cNvPr id="11" name="Tijdelijke aanduiding voor tekst 8">
            <a:extLst>
              <a:ext uri="{FF2B5EF4-FFF2-40B4-BE49-F238E27FC236}">
                <a16:creationId xmlns:a16="http://schemas.microsoft.com/office/drawing/2014/main" id="{DF5C75EC-6111-4483-9179-A2D34FAE7D64}"/>
              </a:ext>
            </a:extLst>
          </p:cNvPr>
          <p:cNvSpPr>
            <a:spLocks noGrp="1"/>
          </p:cNvSpPr>
          <p:nvPr>
            <p:ph type="body" sz="quarter" idx="13" hasCustomPrompt="1"/>
          </p:nvPr>
        </p:nvSpPr>
        <p:spPr>
          <a:xfrm>
            <a:off x="3941080" y="1364935"/>
            <a:ext cx="1444032" cy="1481137"/>
          </a:xfrm>
          <a:prstGeom prst="rect">
            <a:avLst/>
          </a:prstGeom>
          <a:ln>
            <a:noFill/>
          </a:ln>
        </p:spPr>
        <p:txBody>
          <a:bodyPr/>
          <a:lstStyle>
            <a:lvl1pPr marL="0" indent="0" algn="l">
              <a:lnSpc>
                <a:spcPct val="150000"/>
              </a:lnSpc>
              <a:buNone/>
              <a:defRPr sz="1100">
                <a:latin typeface="Poppins" panose="00000500000000000000" pitchFamily="2" charset="0"/>
                <a:cs typeface="Poppins" panose="00000500000000000000" pitchFamily="2" charset="0"/>
              </a:defRPr>
            </a:lvl1pPr>
          </a:lstStyle>
          <a:p>
            <a:pPr lvl="0"/>
            <a:r>
              <a:rPr lang="nl-NL" dirty="0"/>
              <a:t>Stap 3</a:t>
            </a:r>
          </a:p>
        </p:txBody>
      </p:sp>
      <p:sp>
        <p:nvSpPr>
          <p:cNvPr id="12" name="Tijdelijke aanduiding voor tekst 8">
            <a:extLst>
              <a:ext uri="{FF2B5EF4-FFF2-40B4-BE49-F238E27FC236}">
                <a16:creationId xmlns:a16="http://schemas.microsoft.com/office/drawing/2014/main" id="{C5A9DF5C-BB81-A9EA-841C-0372ADD841AD}"/>
              </a:ext>
            </a:extLst>
          </p:cNvPr>
          <p:cNvSpPr>
            <a:spLocks noGrp="1"/>
          </p:cNvSpPr>
          <p:nvPr>
            <p:ph type="body" sz="quarter" idx="14" hasCustomPrompt="1"/>
          </p:nvPr>
        </p:nvSpPr>
        <p:spPr>
          <a:xfrm>
            <a:off x="8384048" y="4061098"/>
            <a:ext cx="1444032" cy="2254429"/>
          </a:xfrm>
          <a:prstGeom prst="rect">
            <a:avLst/>
          </a:prstGeom>
          <a:ln>
            <a:noFill/>
          </a:ln>
        </p:spPr>
        <p:txBody>
          <a:bodyPr/>
          <a:lstStyle>
            <a:lvl1pPr marL="0" indent="0" algn="l">
              <a:lnSpc>
                <a:spcPct val="150000"/>
              </a:lnSpc>
              <a:buNone/>
              <a:defRPr sz="1100">
                <a:latin typeface="Poppins" panose="00000500000000000000" pitchFamily="2" charset="0"/>
                <a:cs typeface="Poppins" panose="00000500000000000000" pitchFamily="2" charset="0"/>
              </a:defRPr>
            </a:lvl1pPr>
          </a:lstStyle>
          <a:p>
            <a:pPr lvl="0"/>
            <a:r>
              <a:rPr lang="nl-NL" dirty="0"/>
              <a:t>Stap 5</a:t>
            </a:r>
          </a:p>
        </p:txBody>
      </p:sp>
      <p:sp>
        <p:nvSpPr>
          <p:cNvPr id="13" name="Tijdelijke aanduiding voor tekst 8">
            <a:extLst>
              <a:ext uri="{FF2B5EF4-FFF2-40B4-BE49-F238E27FC236}">
                <a16:creationId xmlns:a16="http://schemas.microsoft.com/office/drawing/2014/main" id="{CFF2CE71-E0F3-F4CB-764E-55974CCC2115}"/>
              </a:ext>
            </a:extLst>
          </p:cNvPr>
          <p:cNvSpPr>
            <a:spLocks noGrp="1"/>
          </p:cNvSpPr>
          <p:nvPr>
            <p:ph type="body" sz="quarter" idx="15" hasCustomPrompt="1"/>
          </p:nvPr>
        </p:nvSpPr>
        <p:spPr>
          <a:xfrm>
            <a:off x="6353170" y="2846072"/>
            <a:ext cx="1444032" cy="1797025"/>
          </a:xfrm>
          <a:prstGeom prst="rect">
            <a:avLst/>
          </a:prstGeom>
          <a:ln>
            <a:noFill/>
          </a:ln>
        </p:spPr>
        <p:txBody>
          <a:bodyPr/>
          <a:lstStyle>
            <a:lvl1pPr marL="0" indent="0" algn="l">
              <a:lnSpc>
                <a:spcPct val="150000"/>
              </a:lnSpc>
              <a:buNone/>
              <a:defRPr sz="1100">
                <a:latin typeface="Poppins" panose="00000500000000000000" pitchFamily="2" charset="0"/>
                <a:cs typeface="Poppins" panose="00000500000000000000" pitchFamily="2" charset="0"/>
              </a:defRPr>
            </a:lvl1pPr>
          </a:lstStyle>
          <a:p>
            <a:pPr lvl="0"/>
            <a:r>
              <a:rPr lang="nl-NL" dirty="0"/>
              <a:t>Stap 4</a:t>
            </a:r>
          </a:p>
        </p:txBody>
      </p:sp>
      <p:sp>
        <p:nvSpPr>
          <p:cNvPr id="7" name="Tijdelijke aanduiding voor dianummer 1">
            <a:extLst>
              <a:ext uri="{FF2B5EF4-FFF2-40B4-BE49-F238E27FC236}">
                <a16:creationId xmlns:a16="http://schemas.microsoft.com/office/drawing/2014/main" id="{5996F7B0-CA88-4FDA-5253-C0028513CA36}"/>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21" name="Tijdelijke aanduiding voor inhoud 18">
            <a:extLst>
              <a:ext uri="{FF2B5EF4-FFF2-40B4-BE49-F238E27FC236}">
                <a16:creationId xmlns:a16="http://schemas.microsoft.com/office/drawing/2014/main" id="{10A63E20-7211-93E2-2A6A-8AB3CD2A32C4}"/>
              </a:ext>
            </a:extLst>
          </p:cNvPr>
          <p:cNvSpPr>
            <a:spLocks noGrp="1"/>
          </p:cNvSpPr>
          <p:nvPr>
            <p:ph sz="quarter" idx="18"/>
          </p:nvPr>
        </p:nvSpPr>
        <p:spPr>
          <a:xfrm>
            <a:off x="4337989" y="3309090"/>
            <a:ext cx="227135" cy="226725"/>
          </a:xfrm>
          <a:prstGeom prst="ellipse">
            <a:avLst/>
          </a:prstGeom>
          <a:solidFill>
            <a:srgbClr val="F16522"/>
          </a:solidFill>
          <a:ln>
            <a:solidFill>
              <a:srgbClr val="F16522"/>
            </a:solidFill>
          </a:ln>
        </p:spPr>
        <p:txBody>
          <a:bodyPr/>
          <a:lstStyle>
            <a:lvl1pPr marL="0" indent="0">
              <a:buFontTx/>
              <a:buNone/>
              <a:defRPr>
                <a:noFill/>
              </a:defRPr>
            </a:lvl1pPr>
          </a:lstStyle>
          <a:p>
            <a:pPr lvl="0"/>
            <a:endParaRPr lang="nl-NL" dirty="0"/>
          </a:p>
        </p:txBody>
      </p:sp>
      <p:sp>
        <p:nvSpPr>
          <p:cNvPr id="25" name="Tijdelijke aanduiding voor inhoud 18">
            <a:extLst>
              <a:ext uri="{FF2B5EF4-FFF2-40B4-BE49-F238E27FC236}">
                <a16:creationId xmlns:a16="http://schemas.microsoft.com/office/drawing/2014/main" id="{71CBA5E2-CF76-217B-0C3F-28F8FBDB3A17}"/>
              </a:ext>
            </a:extLst>
          </p:cNvPr>
          <p:cNvSpPr>
            <a:spLocks noGrp="1"/>
          </p:cNvSpPr>
          <p:nvPr>
            <p:ph sz="quarter" idx="19"/>
          </p:nvPr>
        </p:nvSpPr>
        <p:spPr>
          <a:xfrm>
            <a:off x="6406266" y="4903589"/>
            <a:ext cx="227135" cy="226725"/>
          </a:xfrm>
          <a:prstGeom prst="ellipse">
            <a:avLst/>
          </a:prstGeom>
          <a:solidFill>
            <a:srgbClr val="F16522"/>
          </a:solidFill>
          <a:ln>
            <a:solidFill>
              <a:srgbClr val="F16522"/>
            </a:solidFill>
          </a:ln>
        </p:spPr>
        <p:txBody>
          <a:bodyPr/>
          <a:lstStyle>
            <a:lvl1pPr marL="0" indent="0">
              <a:buFontTx/>
              <a:buNone/>
              <a:defRPr>
                <a:noFill/>
              </a:defRPr>
            </a:lvl1pPr>
          </a:lstStyle>
          <a:p>
            <a:pPr lvl="0"/>
            <a:endParaRPr lang="nl-NL" dirty="0"/>
          </a:p>
        </p:txBody>
      </p:sp>
      <p:sp>
        <p:nvSpPr>
          <p:cNvPr id="26" name="Tijdelijke aanduiding voor inhoud 18">
            <a:extLst>
              <a:ext uri="{FF2B5EF4-FFF2-40B4-BE49-F238E27FC236}">
                <a16:creationId xmlns:a16="http://schemas.microsoft.com/office/drawing/2014/main" id="{4437F75C-11AC-0CA3-329C-76E97B926C28}"/>
              </a:ext>
            </a:extLst>
          </p:cNvPr>
          <p:cNvSpPr>
            <a:spLocks noGrp="1"/>
          </p:cNvSpPr>
          <p:nvPr>
            <p:ph sz="quarter" idx="20"/>
          </p:nvPr>
        </p:nvSpPr>
        <p:spPr>
          <a:xfrm>
            <a:off x="8098798" y="3721012"/>
            <a:ext cx="227135" cy="226725"/>
          </a:xfrm>
          <a:prstGeom prst="ellipse">
            <a:avLst/>
          </a:prstGeom>
          <a:solidFill>
            <a:srgbClr val="F16522"/>
          </a:solidFill>
          <a:ln>
            <a:solidFill>
              <a:srgbClr val="F16522"/>
            </a:solidFill>
          </a:ln>
        </p:spPr>
        <p:txBody>
          <a:bodyPr/>
          <a:lstStyle>
            <a:lvl1pPr marL="0" indent="0">
              <a:buFontTx/>
              <a:buNone/>
              <a:defRPr>
                <a:noFill/>
              </a:defRPr>
            </a:lvl1pPr>
          </a:lstStyle>
          <a:p>
            <a:pPr lvl="0"/>
            <a:endParaRPr lang="nl-NL" dirty="0"/>
          </a:p>
        </p:txBody>
      </p:sp>
      <p:sp>
        <p:nvSpPr>
          <p:cNvPr id="27" name="Tijdelijke aanduiding voor inhoud 18">
            <a:extLst>
              <a:ext uri="{FF2B5EF4-FFF2-40B4-BE49-F238E27FC236}">
                <a16:creationId xmlns:a16="http://schemas.microsoft.com/office/drawing/2014/main" id="{CF04C37E-E785-10A7-D9C4-12B8678AE922}"/>
              </a:ext>
            </a:extLst>
          </p:cNvPr>
          <p:cNvSpPr>
            <a:spLocks noGrp="1"/>
          </p:cNvSpPr>
          <p:nvPr>
            <p:ph sz="quarter" idx="21"/>
          </p:nvPr>
        </p:nvSpPr>
        <p:spPr>
          <a:xfrm>
            <a:off x="3030259" y="3947737"/>
            <a:ext cx="227135" cy="226725"/>
          </a:xfrm>
          <a:prstGeom prst="ellipse">
            <a:avLst/>
          </a:prstGeom>
          <a:solidFill>
            <a:srgbClr val="F16522"/>
          </a:solidFill>
          <a:ln>
            <a:solidFill>
              <a:srgbClr val="F16522"/>
            </a:solidFill>
          </a:ln>
        </p:spPr>
        <p:txBody>
          <a:bodyPr/>
          <a:lstStyle>
            <a:lvl1pPr marL="0" indent="0">
              <a:buFontTx/>
              <a:buNone/>
              <a:defRPr>
                <a:noFill/>
              </a:defRPr>
            </a:lvl1pPr>
          </a:lstStyle>
          <a:p>
            <a:pPr lvl="0"/>
            <a:endParaRPr lang="nl-NL" dirty="0"/>
          </a:p>
        </p:txBody>
      </p:sp>
      <p:sp>
        <p:nvSpPr>
          <p:cNvPr id="28" name="Tijdelijke aanduiding voor inhoud 18">
            <a:extLst>
              <a:ext uri="{FF2B5EF4-FFF2-40B4-BE49-F238E27FC236}">
                <a16:creationId xmlns:a16="http://schemas.microsoft.com/office/drawing/2014/main" id="{7C668954-2905-14F9-BF97-4E9FBD532759}"/>
              </a:ext>
            </a:extLst>
          </p:cNvPr>
          <p:cNvSpPr>
            <a:spLocks noGrp="1"/>
          </p:cNvSpPr>
          <p:nvPr>
            <p:ph sz="quarter" idx="22"/>
          </p:nvPr>
        </p:nvSpPr>
        <p:spPr>
          <a:xfrm>
            <a:off x="1604937" y="5422004"/>
            <a:ext cx="227135" cy="226725"/>
          </a:xfrm>
          <a:prstGeom prst="ellipse">
            <a:avLst/>
          </a:prstGeom>
          <a:solidFill>
            <a:srgbClr val="F16522"/>
          </a:solidFill>
          <a:ln>
            <a:solidFill>
              <a:srgbClr val="F16522"/>
            </a:solidFill>
          </a:ln>
        </p:spPr>
        <p:txBody>
          <a:bodyPr/>
          <a:lstStyle>
            <a:lvl1pPr marL="0" indent="0">
              <a:buFontTx/>
              <a:buNone/>
              <a:defRPr>
                <a:noFill/>
              </a:defRPr>
            </a:lvl1pPr>
          </a:lstStyle>
          <a:p>
            <a:pPr lvl="0"/>
            <a:endParaRPr lang="nl-NL" dirty="0"/>
          </a:p>
        </p:txBody>
      </p:sp>
      <p:sp>
        <p:nvSpPr>
          <p:cNvPr id="2" name="Tijdelijke aanduiding voor inhoud 4">
            <a:extLst>
              <a:ext uri="{FF2B5EF4-FFF2-40B4-BE49-F238E27FC236}">
                <a16:creationId xmlns:a16="http://schemas.microsoft.com/office/drawing/2014/main" id="{E6EBFED5-B6B2-D305-A5B8-6131B07BB764}"/>
              </a:ext>
            </a:extLst>
          </p:cNvPr>
          <p:cNvSpPr>
            <a:spLocks noGrp="1"/>
          </p:cNvSpPr>
          <p:nvPr>
            <p:ph sz="quarter" idx="23"/>
          </p:nvPr>
        </p:nvSpPr>
        <p:spPr>
          <a:xfrm>
            <a:off x="914400" y="822133"/>
            <a:ext cx="2167095"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407632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indmap">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66D6FB-BB98-6896-6FFD-3815ED82C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Tijdelijke aanduiding voor tekst 5">
            <a:extLst>
              <a:ext uri="{FF2B5EF4-FFF2-40B4-BE49-F238E27FC236}">
                <a16:creationId xmlns:a16="http://schemas.microsoft.com/office/drawing/2014/main" id="{763E7D5B-93AD-8D9E-C084-603484C205F5}"/>
              </a:ext>
            </a:extLst>
          </p:cNvPr>
          <p:cNvSpPr>
            <a:spLocks noGrp="1"/>
          </p:cNvSpPr>
          <p:nvPr>
            <p:ph type="body" sz="quarter" idx="10" hasCustomPrompt="1"/>
          </p:nvPr>
        </p:nvSpPr>
        <p:spPr>
          <a:xfrm>
            <a:off x="4845050" y="2939752"/>
            <a:ext cx="2427288" cy="1068225"/>
          </a:xfrm>
          <a:prstGeom prst="rect">
            <a:avLst/>
          </a:prstGeom>
        </p:spPr>
        <p:txBody>
          <a:bodyPr/>
          <a:lstStyle>
            <a:lvl1pPr marL="0" indent="0" algn="ctr">
              <a:buNone/>
              <a:defRPr sz="2100" b="1">
                <a:solidFill>
                  <a:srgbClr val="F16522"/>
                </a:solidFill>
                <a:latin typeface="Poppins" panose="00000500000000000000" pitchFamily="2" charset="0"/>
                <a:cs typeface="Poppins" panose="00000500000000000000" pitchFamily="2" charset="0"/>
              </a:defRPr>
            </a:lvl1pPr>
          </a:lstStyle>
          <a:p>
            <a:pPr lvl="0"/>
            <a:r>
              <a:rPr lang="nl-NL" dirty="0"/>
              <a:t>Tekst</a:t>
            </a:r>
          </a:p>
        </p:txBody>
      </p:sp>
      <p:sp>
        <p:nvSpPr>
          <p:cNvPr id="2" name="Tijdelijke aanduiding voor dianummer 1">
            <a:extLst>
              <a:ext uri="{FF2B5EF4-FFF2-40B4-BE49-F238E27FC236}">
                <a16:creationId xmlns:a16="http://schemas.microsoft.com/office/drawing/2014/main" id="{093D1101-4314-9D66-89A4-4ED1D752936A}"/>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Tree>
    <p:extLst>
      <p:ext uri="{BB962C8B-B14F-4D97-AF65-F5344CB8AC3E}">
        <p14:creationId xmlns:p14="http://schemas.microsoft.com/office/powerpoint/2010/main" val="2773509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t Team">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596497DB-4D48-AB2F-0CDD-F378F2AE49A1}"/>
              </a:ext>
            </a:extLst>
          </p:cNvPr>
          <p:cNvSpPr>
            <a:spLocks noGrp="1"/>
          </p:cNvSpPr>
          <p:nvPr>
            <p:ph type="sldNum" sz="quarter" idx="10"/>
          </p:nvPr>
        </p:nvSpPr>
        <p:spPr/>
        <p:txBody>
          <a:bodyPr/>
          <a:lstStyle/>
          <a:p>
            <a:fld id="{9AB2EAF3-F5E0-404A-912E-9CDA5D39FC67}" type="slidenum">
              <a:rPr lang="nl-NL" smtClean="0"/>
              <a:pPr/>
              <a:t>‹nr.›</a:t>
            </a:fld>
            <a:endParaRPr lang="nl-NL" dirty="0"/>
          </a:p>
        </p:txBody>
      </p:sp>
      <p:pic>
        <p:nvPicPr>
          <p:cNvPr id="5" name="Graphic 4">
            <a:extLst>
              <a:ext uri="{FF2B5EF4-FFF2-40B4-BE49-F238E27FC236}">
                <a16:creationId xmlns:a16="http://schemas.microsoft.com/office/drawing/2014/main" id="{2A873125-857D-61F0-D27C-6C459AB3A0E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Tijdelijke aanduiding voor tekst 5">
            <a:extLst>
              <a:ext uri="{FF2B5EF4-FFF2-40B4-BE49-F238E27FC236}">
                <a16:creationId xmlns:a16="http://schemas.microsoft.com/office/drawing/2014/main" id="{6913D19C-14ED-FC38-1C8E-BF451080E58A}"/>
              </a:ext>
            </a:extLst>
          </p:cNvPr>
          <p:cNvSpPr>
            <a:spLocks noGrp="1"/>
          </p:cNvSpPr>
          <p:nvPr>
            <p:ph type="body" sz="quarter" idx="11" hasCustomPrompt="1"/>
          </p:nvPr>
        </p:nvSpPr>
        <p:spPr>
          <a:xfrm>
            <a:off x="3455008" y="929816"/>
            <a:ext cx="5281983" cy="401727"/>
          </a:xfrm>
          <a:prstGeom prst="rect">
            <a:avLst/>
          </a:prstGeom>
        </p:spPr>
        <p:txBody>
          <a:bodyPr/>
          <a:lstStyle>
            <a:lvl1pPr marL="0" indent="0" algn="ctr">
              <a:buNone/>
              <a:defRPr sz="3600" b="1">
                <a:solidFill>
                  <a:srgbClr val="F16522"/>
                </a:solidFill>
                <a:latin typeface="Poppins" panose="00000500000000000000" pitchFamily="2" charset="0"/>
                <a:cs typeface="Poppins" panose="00000500000000000000" pitchFamily="2" charset="0"/>
              </a:defRPr>
            </a:lvl1pPr>
          </a:lstStyle>
          <a:p>
            <a:pPr lvl="0"/>
            <a:r>
              <a:rPr lang="nl-NL" dirty="0"/>
              <a:t>Het Team…</a:t>
            </a:r>
          </a:p>
        </p:txBody>
      </p:sp>
      <p:sp>
        <p:nvSpPr>
          <p:cNvPr id="8" name="Tijdelijke aanduiding voor tekst 7">
            <a:extLst>
              <a:ext uri="{FF2B5EF4-FFF2-40B4-BE49-F238E27FC236}">
                <a16:creationId xmlns:a16="http://schemas.microsoft.com/office/drawing/2014/main" id="{A49BA336-7F7E-6007-9D6C-87F6D372D198}"/>
              </a:ext>
            </a:extLst>
          </p:cNvPr>
          <p:cNvSpPr>
            <a:spLocks noGrp="1"/>
          </p:cNvSpPr>
          <p:nvPr>
            <p:ph type="body" sz="quarter" idx="12" hasCustomPrompt="1"/>
          </p:nvPr>
        </p:nvSpPr>
        <p:spPr>
          <a:xfrm>
            <a:off x="2898886" y="4565650"/>
            <a:ext cx="2984500" cy="346075"/>
          </a:xfrm>
          <a:prstGeom prst="rect">
            <a:avLst/>
          </a:prstGeom>
        </p:spPr>
        <p:txBody>
          <a:bodyPr/>
          <a:lstStyle>
            <a:lvl1pPr marL="0" indent="0" algn="ctr">
              <a:buNone/>
              <a:defRPr/>
            </a:lvl1pPr>
          </a:lstStyle>
          <a:p>
            <a:pPr lvl="0"/>
            <a:r>
              <a:rPr lang="nl-NL" dirty="0"/>
              <a:t>Naam </a:t>
            </a:r>
          </a:p>
        </p:txBody>
      </p:sp>
      <p:sp>
        <p:nvSpPr>
          <p:cNvPr id="9" name="Tijdelijke aanduiding voor tekst 7">
            <a:extLst>
              <a:ext uri="{FF2B5EF4-FFF2-40B4-BE49-F238E27FC236}">
                <a16:creationId xmlns:a16="http://schemas.microsoft.com/office/drawing/2014/main" id="{5C2CEC02-B9AB-E153-7C21-6161052D55AF}"/>
              </a:ext>
            </a:extLst>
          </p:cNvPr>
          <p:cNvSpPr>
            <a:spLocks noGrp="1"/>
          </p:cNvSpPr>
          <p:nvPr>
            <p:ph type="body" sz="quarter" idx="13" hasCustomPrompt="1"/>
          </p:nvPr>
        </p:nvSpPr>
        <p:spPr>
          <a:xfrm>
            <a:off x="6446617" y="4565650"/>
            <a:ext cx="2984500" cy="346075"/>
          </a:xfrm>
          <a:prstGeom prst="rect">
            <a:avLst/>
          </a:prstGeom>
        </p:spPr>
        <p:txBody>
          <a:bodyPr/>
          <a:lstStyle>
            <a:lvl1pPr marL="0" indent="0" algn="ctr">
              <a:buNone/>
              <a:defRPr/>
            </a:lvl1pPr>
          </a:lstStyle>
          <a:p>
            <a:pPr lvl="0"/>
            <a:r>
              <a:rPr lang="nl-NL" dirty="0"/>
              <a:t>Naam </a:t>
            </a:r>
          </a:p>
        </p:txBody>
      </p:sp>
      <p:sp>
        <p:nvSpPr>
          <p:cNvPr id="10" name="Tijdelijke aanduiding voor tekst 7">
            <a:extLst>
              <a:ext uri="{FF2B5EF4-FFF2-40B4-BE49-F238E27FC236}">
                <a16:creationId xmlns:a16="http://schemas.microsoft.com/office/drawing/2014/main" id="{87735171-A855-934B-E918-66E999AEC11E}"/>
              </a:ext>
            </a:extLst>
          </p:cNvPr>
          <p:cNvSpPr>
            <a:spLocks noGrp="1"/>
          </p:cNvSpPr>
          <p:nvPr>
            <p:ph type="body" sz="quarter" idx="14" hasCustomPrompt="1"/>
          </p:nvPr>
        </p:nvSpPr>
        <p:spPr>
          <a:xfrm>
            <a:off x="2898886" y="5051203"/>
            <a:ext cx="2984500" cy="346075"/>
          </a:xfrm>
          <a:prstGeom prst="rect">
            <a:avLst/>
          </a:prstGeom>
        </p:spPr>
        <p:txBody>
          <a:bodyPr/>
          <a:lstStyle>
            <a:lvl1pPr marL="0" indent="0" algn="ctr">
              <a:buNone/>
              <a:defRPr sz="1800"/>
            </a:lvl1pPr>
          </a:lstStyle>
          <a:p>
            <a:pPr lvl="0"/>
            <a:r>
              <a:rPr lang="nl-NL" dirty="0"/>
              <a:t>Functie</a:t>
            </a:r>
          </a:p>
        </p:txBody>
      </p:sp>
      <p:sp>
        <p:nvSpPr>
          <p:cNvPr id="11" name="Tijdelijke aanduiding voor tekst 7">
            <a:extLst>
              <a:ext uri="{FF2B5EF4-FFF2-40B4-BE49-F238E27FC236}">
                <a16:creationId xmlns:a16="http://schemas.microsoft.com/office/drawing/2014/main" id="{EE555D2B-1F7A-E32F-F011-D5E05F1AD905}"/>
              </a:ext>
            </a:extLst>
          </p:cNvPr>
          <p:cNvSpPr>
            <a:spLocks noGrp="1"/>
          </p:cNvSpPr>
          <p:nvPr>
            <p:ph type="body" sz="quarter" idx="15" hasCustomPrompt="1"/>
          </p:nvPr>
        </p:nvSpPr>
        <p:spPr>
          <a:xfrm>
            <a:off x="6446617" y="5051202"/>
            <a:ext cx="2984500" cy="346075"/>
          </a:xfrm>
          <a:prstGeom prst="rect">
            <a:avLst/>
          </a:prstGeom>
        </p:spPr>
        <p:txBody>
          <a:bodyPr/>
          <a:lstStyle>
            <a:lvl1pPr marL="0" indent="0" algn="ctr">
              <a:buNone/>
              <a:defRPr sz="1800"/>
            </a:lvl1pPr>
          </a:lstStyle>
          <a:p>
            <a:pPr lvl="0"/>
            <a:r>
              <a:rPr lang="nl-NL" dirty="0"/>
              <a:t>Functie </a:t>
            </a:r>
          </a:p>
        </p:txBody>
      </p:sp>
      <p:sp>
        <p:nvSpPr>
          <p:cNvPr id="13" name="Tijdelijke aanduiding voor afbeelding 12">
            <a:extLst>
              <a:ext uri="{FF2B5EF4-FFF2-40B4-BE49-F238E27FC236}">
                <a16:creationId xmlns:a16="http://schemas.microsoft.com/office/drawing/2014/main" id="{FC6040B8-9383-275A-FB14-F0DFDFA62E7B}"/>
              </a:ext>
            </a:extLst>
          </p:cNvPr>
          <p:cNvSpPr>
            <a:spLocks noGrp="1"/>
          </p:cNvSpPr>
          <p:nvPr>
            <p:ph type="pic" sz="quarter" idx="16"/>
          </p:nvPr>
        </p:nvSpPr>
        <p:spPr>
          <a:xfrm>
            <a:off x="3310750" y="1961899"/>
            <a:ext cx="2281975" cy="2326565"/>
          </a:xfrm>
          <a:prstGeom prst="ellipse">
            <a:avLst/>
          </a:prstGeom>
        </p:spPr>
        <p:txBody>
          <a:bodyPr/>
          <a:lstStyle>
            <a:lvl1pPr>
              <a:defRPr sz="1000"/>
            </a:lvl1pPr>
          </a:lstStyle>
          <a:p>
            <a:endParaRPr lang="nl-NL" dirty="0"/>
          </a:p>
        </p:txBody>
      </p:sp>
      <p:sp>
        <p:nvSpPr>
          <p:cNvPr id="14" name="Tijdelijke aanduiding voor afbeelding 12">
            <a:extLst>
              <a:ext uri="{FF2B5EF4-FFF2-40B4-BE49-F238E27FC236}">
                <a16:creationId xmlns:a16="http://schemas.microsoft.com/office/drawing/2014/main" id="{F57875E8-701B-A2DA-FA45-6A957D20F871}"/>
              </a:ext>
            </a:extLst>
          </p:cNvPr>
          <p:cNvSpPr>
            <a:spLocks noGrp="1"/>
          </p:cNvSpPr>
          <p:nvPr>
            <p:ph type="pic" sz="quarter" idx="17"/>
          </p:nvPr>
        </p:nvSpPr>
        <p:spPr>
          <a:xfrm>
            <a:off x="6610387" y="1961899"/>
            <a:ext cx="2281975" cy="2326565"/>
          </a:xfrm>
          <a:prstGeom prst="ellipse">
            <a:avLst/>
          </a:prstGeom>
        </p:spPr>
        <p:txBody>
          <a:bodyPr/>
          <a:lstStyle>
            <a:lvl1pPr>
              <a:defRPr sz="900"/>
            </a:lvl1pPr>
          </a:lstStyle>
          <a:p>
            <a:endParaRPr lang="nl-NL" dirty="0"/>
          </a:p>
        </p:txBody>
      </p:sp>
    </p:spTree>
    <p:extLst>
      <p:ext uri="{BB962C8B-B14F-4D97-AF65-F5344CB8AC3E}">
        <p14:creationId xmlns:p14="http://schemas.microsoft.com/office/powerpoint/2010/main" val="3450033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7CE987A-7C27-4798-8670-59F8F7A8BC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82F76151-B31C-C9C8-D9EB-F37E10142B87}"/>
              </a:ext>
            </a:extLst>
          </p:cNvPr>
          <p:cNvSpPr>
            <a:spLocks noGrp="1"/>
          </p:cNvSpPr>
          <p:nvPr>
            <p:ph type="body" sz="quarter" idx="13" hasCustomPrompt="1"/>
          </p:nvPr>
        </p:nvSpPr>
        <p:spPr>
          <a:xfrm>
            <a:off x="4379909" y="2199568"/>
            <a:ext cx="3432175" cy="688159"/>
          </a:xfrm>
          <a:prstGeom prst="rect">
            <a:avLst/>
          </a:prstGeom>
        </p:spPr>
        <p:txBody>
          <a:bodyPr/>
          <a:lstStyle>
            <a:lvl1pPr marL="0" indent="0" algn="ctr">
              <a:buNone/>
              <a:defRPr sz="4800"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15" name="Tijdelijke aanduiding voor tekst 14">
            <a:extLst>
              <a:ext uri="{FF2B5EF4-FFF2-40B4-BE49-F238E27FC236}">
                <a16:creationId xmlns:a16="http://schemas.microsoft.com/office/drawing/2014/main" id="{44A83EC1-4243-E662-10BE-BC94E82A2C29}"/>
              </a:ext>
            </a:extLst>
          </p:cNvPr>
          <p:cNvSpPr>
            <a:spLocks noGrp="1"/>
          </p:cNvSpPr>
          <p:nvPr>
            <p:ph type="body" sz="quarter" idx="14" hasCustomPrompt="1"/>
          </p:nvPr>
        </p:nvSpPr>
        <p:spPr>
          <a:xfrm>
            <a:off x="3774277" y="3390488"/>
            <a:ext cx="4643437" cy="554037"/>
          </a:xfrm>
          <a:prstGeom prst="rect">
            <a:avLst/>
          </a:prstGeom>
        </p:spPr>
        <p:txBody>
          <a:bodyPr/>
          <a:lstStyle>
            <a:lvl1pPr marL="0" indent="0" algn="ctr">
              <a:buNone/>
              <a:defRPr sz="2000">
                <a:latin typeface="Poppins" panose="00000500000000000000" pitchFamily="2" charset="0"/>
                <a:cs typeface="Poppins" panose="00000500000000000000" pitchFamily="2" charset="0"/>
              </a:defRPr>
            </a:lvl1pPr>
          </a:lstStyle>
          <a:p>
            <a:pPr lvl="0"/>
            <a:r>
              <a:rPr lang="nl-NL" dirty="0"/>
              <a:t>Ondertitel</a:t>
            </a:r>
          </a:p>
        </p:txBody>
      </p:sp>
      <p:sp>
        <p:nvSpPr>
          <p:cNvPr id="19" name="Tijdelijke aanduiding voor tekst 18">
            <a:extLst>
              <a:ext uri="{FF2B5EF4-FFF2-40B4-BE49-F238E27FC236}">
                <a16:creationId xmlns:a16="http://schemas.microsoft.com/office/drawing/2014/main" id="{6646A0DF-5F7E-37E1-D4A5-5AD0DED6926E}"/>
              </a:ext>
            </a:extLst>
          </p:cNvPr>
          <p:cNvSpPr>
            <a:spLocks noGrp="1"/>
          </p:cNvSpPr>
          <p:nvPr>
            <p:ph type="body" sz="quarter" idx="15" hasCustomPrompt="1"/>
          </p:nvPr>
        </p:nvSpPr>
        <p:spPr>
          <a:xfrm>
            <a:off x="3063327" y="5748885"/>
            <a:ext cx="2563813" cy="365125"/>
          </a:xfrm>
          <a:prstGeom prst="rect">
            <a:avLst/>
          </a:prstGeom>
        </p:spPr>
        <p:txBody>
          <a:bodyPr/>
          <a:lstStyle>
            <a:lvl1pPr marL="0" indent="0" algn="l">
              <a:buNone/>
              <a:defRPr sz="1400">
                <a:latin typeface="Poppins" panose="00000500000000000000" pitchFamily="2" charset="0"/>
                <a:cs typeface="Poppins" panose="00000500000000000000" pitchFamily="2" charset="0"/>
              </a:defRPr>
            </a:lvl1pPr>
          </a:lstStyle>
          <a:p>
            <a:pPr lvl="0"/>
            <a:r>
              <a:rPr lang="nl-NL" dirty="0"/>
              <a:t>Telefoonnummer</a:t>
            </a:r>
          </a:p>
        </p:txBody>
      </p:sp>
      <p:sp>
        <p:nvSpPr>
          <p:cNvPr id="20" name="Tijdelijke aanduiding voor tekst 18">
            <a:extLst>
              <a:ext uri="{FF2B5EF4-FFF2-40B4-BE49-F238E27FC236}">
                <a16:creationId xmlns:a16="http://schemas.microsoft.com/office/drawing/2014/main" id="{3959EDD8-43B2-59D7-5457-769A636AC979}"/>
              </a:ext>
            </a:extLst>
          </p:cNvPr>
          <p:cNvSpPr>
            <a:spLocks noGrp="1"/>
          </p:cNvSpPr>
          <p:nvPr>
            <p:ph type="body" sz="quarter" idx="16" hasCustomPrompt="1"/>
          </p:nvPr>
        </p:nvSpPr>
        <p:spPr>
          <a:xfrm>
            <a:off x="6881925" y="5726112"/>
            <a:ext cx="2563813" cy="365125"/>
          </a:xfrm>
          <a:prstGeom prst="rect">
            <a:avLst/>
          </a:prstGeom>
        </p:spPr>
        <p:txBody>
          <a:bodyPr/>
          <a:lstStyle>
            <a:lvl1pPr marL="0" indent="0" algn="l">
              <a:buNone/>
              <a:defRPr sz="1400">
                <a:latin typeface="Poppins" panose="00000500000000000000" pitchFamily="2" charset="0"/>
                <a:cs typeface="Poppins" panose="00000500000000000000" pitchFamily="2" charset="0"/>
              </a:defRPr>
            </a:lvl1pPr>
          </a:lstStyle>
          <a:p>
            <a:pPr lvl="0"/>
            <a:r>
              <a:rPr lang="nl-NL" dirty="0" err="1"/>
              <a:t>Emailadress</a:t>
            </a:r>
            <a:endParaRPr lang="nl-NL" dirty="0"/>
          </a:p>
        </p:txBody>
      </p:sp>
      <p:pic>
        <p:nvPicPr>
          <p:cNvPr id="9" name="Graphic 8" descr="E-mail met effen opvulling">
            <a:extLst>
              <a:ext uri="{FF2B5EF4-FFF2-40B4-BE49-F238E27FC236}">
                <a16:creationId xmlns:a16="http://schemas.microsoft.com/office/drawing/2014/main" id="{039D8CDC-4AA1-5FBD-22AC-3188951119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8895" y="5661156"/>
            <a:ext cx="540582" cy="540582"/>
          </a:xfrm>
          <a:prstGeom prst="rect">
            <a:avLst/>
          </a:prstGeom>
        </p:spPr>
      </p:pic>
      <p:pic>
        <p:nvPicPr>
          <p:cNvPr id="11" name="Graphic 10" descr="Ontvanger met effen opvulling">
            <a:extLst>
              <a:ext uri="{FF2B5EF4-FFF2-40B4-BE49-F238E27FC236}">
                <a16:creationId xmlns:a16="http://schemas.microsoft.com/office/drawing/2014/main" id="{0218A5A0-0861-3FF5-6B99-AD834ACC30F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83807" y="5599110"/>
            <a:ext cx="540582" cy="540582"/>
          </a:xfrm>
          <a:prstGeom prst="rect">
            <a:avLst/>
          </a:prstGeom>
        </p:spPr>
      </p:pic>
      <p:sp>
        <p:nvSpPr>
          <p:cNvPr id="2" name="Tijdelijke aanduiding voor dianummer 1">
            <a:extLst>
              <a:ext uri="{FF2B5EF4-FFF2-40B4-BE49-F238E27FC236}">
                <a16:creationId xmlns:a16="http://schemas.microsoft.com/office/drawing/2014/main" id="{88CF0471-95E0-74AB-6D65-40E86CB02008}"/>
              </a:ext>
            </a:extLst>
          </p:cNvPr>
          <p:cNvSpPr>
            <a:spLocks noGrp="1"/>
          </p:cNvSpPr>
          <p:nvPr>
            <p:ph type="sldNum" sz="quarter" idx="4"/>
          </p:nvPr>
        </p:nvSpPr>
        <p:spPr>
          <a:xfrm>
            <a:off x="10779578" y="6325053"/>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BA499551-E5B6-98B8-5049-9DD17C89E289}"/>
              </a:ext>
            </a:extLst>
          </p:cNvPr>
          <p:cNvSpPr>
            <a:spLocks noGrp="1"/>
          </p:cNvSpPr>
          <p:nvPr>
            <p:ph sz="quarter" idx="17"/>
          </p:nvPr>
        </p:nvSpPr>
        <p:spPr>
          <a:xfrm>
            <a:off x="5012450" y="3083403"/>
            <a:ext cx="2167095"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168270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39D0FCF-4233-1CB9-6EEE-40675274E4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9" name="Tijdelijke aanduiding voor tekst 18">
            <a:extLst>
              <a:ext uri="{FF2B5EF4-FFF2-40B4-BE49-F238E27FC236}">
                <a16:creationId xmlns:a16="http://schemas.microsoft.com/office/drawing/2014/main" id="{110AD5A8-0F4C-8049-00E7-69B0FAFAEC6E}"/>
              </a:ext>
            </a:extLst>
          </p:cNvPr>
          <p:cNvSpPr>
            <a:spLocks noGrp="1"/>
          </p:cNvSpPr>
          <p:nvPr>
            <p:ph type="body" sz="quarter" idx="10" hasCustomPrompt="1"/>
          </p:nvPr>
        </p:nvSpPr>
        <p:spPr>
          <a:xfrm>
            <a:off x="922946" y="332181"/>
            <a:ext cx="5641367" cy="425821"/>
          </a:xfrm>
          <a:prstGeom prst="rect">
            <a:avLst/>
          </a:prstGeom>
        </p:spPr>
        <p:txBody>
          <a:bodyPr/>
          <a:lstStyle>
            <a:lvl1pPr marL="0" indent="0">
              <a:buNone/>
              <a:defRPr sz="2800"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21" name="Tijdelijke aanduiding voor tekst 20">
            <a:extLst>
              <a:ext uri="{FF2B5EF4-FFF2-40B4-BE49-F238E27FC236}">
                <a16:creationId xmlns:a16="http://schemas.microsoft.com/office/drawing/2014/main" id="{AC27054E-1CEB-8A36-3113-1D3D9F7945E6}"/>
              </a:ext>
            </a:extLst>
          </p:cNvPr>
          <p:cNvSpPr>
            <a:spLocks noGrp="1"/>
          </p:cNvSpPr>
          <p:nvPr>
            <p:ph type="body" sz="quarter" idx="11" hasCustomPrompt="1"/>
          </p:nvPr>
        </p:nvSpPr>
        <p:spPr>
          <a:xfrm>
            <a:off x="922946" y="1175656"/>
            <a:ext cx="10294782" cy="5241473"/>
          </a:xfrm>
          <a:prstGeom prst="rect">
            <a:avLst/>
          </a:prstGeom>
        </p:spPr>
        <p:txBody>
          <a:bodyPr/>
          <a:lstStyle>
            <a:lvl1pPr marL="228600" indent="-228600">
              <a:lnSpc>
                <a:spcPct val="150000"/>
              </a:lnSpc>
              <a:buFontTx/>
              <a:buBlip>
                <a:blip r:embed="rId4"/>
              </a:buBlip>
              <a:defRPr sz="1400">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2" name="Tijdelijke aanduiding voor dianummer 1">
            <a:extLst>
              <a:ext uri="{FF2B5EF4-FFF2-40B4-BE49-F238E27FC236}">
                <a16:creationId xmlns:a16="http://schemas.microsoft.com/office/drawing/2014/main" id="{FB82755C-39D3-3162-4492-69E1244C0ECC}"/>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5" name="Tijdelijke aanduiding voor inhoud 4">
            <a:extLst>
              <a:ext uri="{FF2B5EF4-FFF2-40B4-BE49-F238E27FC236}">
                <a16:creationId xmlns:a16="http://schemas.microsoft.com/office/drawing/2014/main" id="{7616BEA5-C34F-40D3-3FE2-BE22A9EA89A5}"/>
              </a:ext>
            </a:extLst>
          </p:cNvPr>
          <p:cNvSpPr>
            <a:spLocks noGrp="1"/>
          </p:cNvSpPr>
          <p:nvPr>
            <p:ph sz="quarter" idx="12"/>
          </p:nvPr>
        </p:nvSpPr>
        <p:spPr>
          <a:xfrm>
            <a:off x="922946" y="943969"/>
            <a:ext cx="2167095" cy="45719"/>
          </a:xfrm>
          <a:prstGeom prst="rect">
            <a:avLst/>
          </a:prstGeom>
          <a:solidFill>
            <a:srgbClr val="F16522"/>
          </a:solidFill>
          <a:ln>
            <a:solidFill>
              <a:srgbClr val="F16522"/>
            </a:solidFill>
          </a:ln>
        </p:spPr>
        <p:txBody>
          <a:bodyPr wrap="none">
            <a:noAutofit/>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2411519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B2BCCF4-A1A1-5AF7-4BB8-85983826EC47}"/>
              </a:ext>
            </a:extLst>
          </p:cNvPr>
          <p:cNvSpPr>
            <a:spLocks noGrp="1"/>
          </p:cNvSpPr>
          <p:nvPr>
            <p:ph type="sldNum" sz="quarter" idx="10"/>
          </p:nvPr>
        </p:nvSpPr>
        <p:spPr/>
        <p:txBody>
          <a:bodyPr/>
          <a:lstStyle/>
          <a:p>
            <a:fld id="{9AB2EAF3-F5E0-404A-912E-9CDA5D39FC67}" type="slidenum">
              <a:rPr lang="nl-NL" smtClean="0"/>
              <a:pPr/>
              <a:t>‹nr.›</a:t>
            </a:fld>
            <a:endParaRPr lang="nl-NL" dirty="0"/>
          </a:p>
        </p:txBody>
      </p:sp>
    </p:spTree>
    <p:extLst>
      <p:ext uri="{BB962C8B-B14F-4D97-AF65-F5344CB8AC3E}">
        <p14:creationId xmlns:p14="http://schemas.microsoft.com/office/powerpoint/2010/main" val="265374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e &amp; Visie ">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203E57-5A2D-37A4-900F-6F8671644C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jdelijke aanduiding voor dianummer 1">
            <a:extLst>
              <a:ext uri="{FF2B5EF4-FFF2-40B4-BE49-F238E27FC236}">
                <a16:creationId xmlns:a16="http://schemas.microsoft.com/office/drawing/2014/main" id="{84E3CE57-B46E-EA34-CB68-847A90C4039D}"/>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Tree>
    <p:extLst>
      <p:ext uri="{BB962C8B-B14F-4D97-AF65-F5344CB8AC3E}">
        <p14:creationId xmlns:p14="http://schemas.microsoft.com/office/powerpoint/2010/main" val="3115217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losofie van CLO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E48686A-E1C4-A1E1-B90E-B056E775FA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Tijdelijke aanduiding voor tekst 5">
            <a:extLst>
              <a:ext uri="{FF2B5EF4-FFF2-40B4-BE49-F238E27FC236}">
                <a16:creationId xmlns:a16="http://schemas.microsoft.com/office/drawing/2014/main" id="{555A2900-A748-1963-578A-D10F2BBC5E99}"/>
              </a:ext>
            </a:extLst>
          </p:cNvPr>
          <p:cNvSpPr>
            <a:spLocks noGrp="1"/>
          </p:cNvSpPr>
          <p:nvPr>
            <p:ph type="body" sz="quarter" idx="10" hasCustomPrompt="1"/>
          </p:nvPr>
        </p:nvSpPr>
        <p:spPr>
          <a:xfrm>
            <a:off x="5535613" y="693624"/>
            <a:ext cx="5102225" cy="374877"/>
          </a:xfrm>
          <a:prstGeom prst="rect">
            <a:avLst/>
          </a:prstGeom>
        </p:spPr>
        <p:txBody>
          <a:bodyPr/>
          <a:lstStyle>
            <a:lvl1pPr marL="0" indent="0">
              <a:buNone/>
              <a:defRPr sz="2800"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8" name="Tijdelijke aanduiding voor tekst 7">
            <a:extLst>
              <a:ext uri="{FF2B5EF4-FFF2-40B4-BE49-F238E27FC236}">
                <a16:creationId xmlns:a16="http://schemas.microsoft.com/office/drawing/2014/main" id="{67DF621D-33FB-710B-0B0A-5386A439628E}"/>
              </a:ext>
            </a:extLst>
          </p:cNvPr>
          <p:cNvSpPr>
            <a:spLocks noGrp="1"/>
          </p:cNvSpPr>
          <p:nvPr>
            <p:ph type="body" sz="quarter" idx="11" hasCustomPrompt="1"/>
          </p:nvPr>
        </p:nvSpPr>
        <p:spPr>
          <a:xfrm>
            <a:off x="5535613" y="1598020"/>
            <a:ext cx="6164262" cy="4712293"/>
          </a:xfrm>
          <a:prstGeom prst="rect">
            <a:avLst/>
          </a:prstGeom>
        </p:spPr>
        <p:txBody>
          <a:bodyPr/>
          <a:lstStyle>
            <a:lvl1pPr marL="285750" indent="-285750">
              <a:lnSpc>
                <a:spcPct val="150000"/>
              </a:lnSpc>
              <a:buFontTx/>
              <a:buBlip>
                <a:blip r:embed="rId4"/>
              </a:buBlip>
              <a:defRPr sz="1400">
                <a:latin typeface="Poppins" panose="00000500000000000000" pitchFamily="2" charset="0"/>
                <a:cs typeface="Poppins" panose="00000500000000000000" pitchFamily="2" charset="0"/>
              </a:defRPr>
            </a:lvl1pPr>
          </a:lstStyle>
          <a:p>
            <a:pPr lvl="0"/>
            <a:r>
              <a:rPr lang="nl-NL" dirty="0"/>
              <a:t>Tekst</a:t>
            </a:r>
          </a:p>
        </p:txBody>
      </p:sp>
      <p:sp>
        <p:nvSpPr>
          <p:cNvPr id="2" name="Tijdelijke aanduiding voor dianummer 1">
            <a:extLst>
              <a:ext uri="{FF2B5EF4-FFF2-40B4-BE49-F238E27FC236}">
                <a16:creationId xmlns:a16="http://schemas.microsoft.com/office/drawing/2014/main" id="{B2DF60B0-EFA7-253A-6E04-83C58E6C23F0}"/>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7" name="Tijdelijke aanduiding voor inhoud 4">
            <a:extLst>
              <a:ext uri="{FF2B5EF4-FFF2-40B4-BE49-F238E27FC236}">
                <a16:creationId xmlns:a16="http://schemas.microsoft.com/office/drawing/2014/main" id="{E85A3708-EB9A-4D8D-D335-3A6C4CC8CAE0}"/>
              </a:ext>
            </a:extLst>
          </p:cNvPr>
          <p:cNvSpPr>
            <a:spLocks noGrp="1"/>
          </p:cNvSpPr>
          <p:nvPr>
            <p:ph sz="quarter" idx="12"/>
          </p:nvPr>
        </p:nvSpPr>
        <p:spPr>
          <a:xfrm>
            <a:off x="5535613" y="1273766"/>
            <a:ext cx="2167095"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271420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e afbeeldin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0C479A8-1DFC-6E1D-10F8-9BF264F24F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Tijdelijke aanduiding voor afbeelding 6">
            <a:extLst>
              <a:ext uri="{FF2B5EF4-FFF2-40B4-BE49-F238E27FC236}">
                <a16:creationId xmlns:a16="http://schemas.microsoft.com/office/drawing/2014/main" id="{4D5D6DBC-52EF-3C18-C9CF-103AEB075254}"/>
              </a:ext>
            </a:extLst>
          </p:cNvPr>
          <p:cNvSpPr>
            <a:spLocks noGrp="1"/>
          </p:cNvSpPr>
          <p:nvPr>
            <p:ph type="pic" sz="quarter" idx="13"/>
          </p:nvPr>
        </p:nvSpPr>
        <p:spPr>
          <a:xfrm>
            <a:off x="0" y="0"/>
            <a:ext cx="12192000" cy="3581400"/>
          </a:xfrm>
          <a:prstGeom prst="rect">
            <a:avLst/>
          </a:prstGeom>
        </p:spPr>
        <p:txBody>
          <a:bodyPr/>
          <a:lstStyle/>
          <a:p>
            <a:endParaRPr lang="nl-NL" dirty="0"/>
          </a:p>
        </p:txBody>
      </p:sp>
      <p:sp>
        <p:nvSpPr>
          <p:cNvPr id="9" name="Tijdelijke aanduiding voor tekst 8">
            <a:extLst>
              <a:ext uri="{FF2B5EF4-FFF2-40B4-BE49-F238E27FC236}">
                <a16:creationId xmlns:a16="http://schemas.microsoft.com/office/drawing/2014/main" id="{968A3CEC-F993-DDC9-CEAA-D1359B418C0B}"/>
              </a:ext>
            </a:extLst>
          </p:cNvPr>
          <p:cNvSpPr>
            <a:spLocks noGrp="1"/>
          </p:cNvSpPr>
          <p:nvPr>
            <p:ph type="body" sz="quarter" idx="14" hasCustomPrompt="1"/>
          </p:nvPr>
        </p:nvSpPr>
        <p:spPr>
          <a:xfrm>
            <a:off x="2280369" y="3728637"/>
            <a:ext cx="7631262" cy="365125"/>
          </a:xfrm>
          <a:prstGeom prst="rect">
            <a:avLst/>
          </a:prstGeom>
        </p:spPr>
        <p:txBody>
          <a:bodyPr/>
          <a:lstStyle>
            <a:lvl1pPr marL="0" indent="0" algn="ctr">
              <a:buNone/>
              <a:defRPr sz="2800" b="1">
                <a:solidFill>
                  <a:schemeClr val="bg1"/>
                </a:solidFill>
                <a:latin typeface="Poppins" panose="00000500000000000000" pitchFamily="2" charset="0"/>
                <a:cs typeface="Poppins" panose="00000500000000000000" pitchFamily="2" charset="0"/>
              </a:defRPr>
            </a:lvl1pPr>
          </a:lstStyle>
          <a:p>
            <a:pPr lvl="0"/>
            <a:r>
              <a:rPr lang="nl-NL" dirty="0"/>
              <a:t>Titel</a:t>
            </a:r>
          </a:p>
        </p:txBody>
      </p:sp>
      <p:sp>
        <p:nvSpPr>
          <p:cNvPr id="11" name="Tijdelijke aanduiding voor tekst 10">
            <a:extLst>
              <a:ext uri="{FF2B5EF4-FFF2-40B4-BE49-F238E27FC236}">
                <a16:creationId xmlns:a16="http://schemas.microsoft.com/office/drawing/2014/main" id="{3BD4FE89-9E7B-8CFC-72E2-23CA80EB43C2}"/>
              </a:ext>
            </a:extLst>
          </p:cNvPr>
          <p:cNvSpPr>
            <a:spLocks noGrp="1"/>
          </p:cNvSpPr>
          <p:nvPr>
            <p:ph type="body" sz="quarter" idx="15" hasCustomPrompt="1"/>
          </p:nvPr>
        </p:nvSpPr>
        <p:spPr>
          <a:xfrm>
            <a:off x="2280370" y="4447380"/>
            <a:ext cx="7631262" cy="2025650"/>
          </a:xfrm>
          <a:prstGeom prst="rect">
            <a:avLst/>
          </a:prstGeom>
        </p:spPr>
        <p:txBody>
          <a:bodyPr/>
          <a:lstStyle>
            <a:lvl1pPr marL="0" indent="0" algn="ctr">
              <a:lnSpc>
                <a:spcPct val="150000"/>
              </a:lnSpc>
              <a:buNone/>
              <a:defRPr sz="1400">
                <a:solidFill>
                  <a:schemeClr val="bg1"/>
                </a:solidFill>
                <a:latin typeface="Poppins" panose="00000500000000000000" pitchFamily="2" charset="0"/>
                <a:cs typeface="Poppins" panose="00000500000000000000" pitchFamily="2" charset="0"/>
              </a:defRPr>
            </a:lvl1pPr>
          </a:lstStyle>
          <a:p>
            <a:pPr lvl="0"/>
            <a:r>
              <a:rPr lang="nl-NL" dirty="0"/>
              <a:t>Tekst</a:t>
            </a:r>
          </a:p>
        </p:txBody>
      </p:sp>
      <p:sp>
        <p:nvSpPr>
          <p:cNvPr id="2" name="Tijdelijke aanduiding voor dianummer 1">
            <a:extLst>
              <a:ext uri="{FF2B5EF4-FFF2-40B4-BE49-F238E27FC236}">
                <a16:creationId xmlns:a16="http://schemas.microsoft.com/office/drawing/2014/main" id="{424505FF-4638-DB40-DF41-9F34B28EF5E9}"/>
              </a:ext>
            </a:extLst>
          </p:cNvPr>
          <p:cNvSpPr>
            <a:spLocks noGrp="1"/>
          </p:cNvSpPr>
          <p:nvPr>
            <p:ph type="sldNum" sz="quarter" idx="4"/>
          </p:nvPr>
        </p:nvSpPr>
        <p:spPr>
          <a:xfrm>
            <a:off x="10482942" y="6348185"/>
            <a:ext cx="772886" cy="365125"/>
          </a:xfrm>
          <a:prstGeom prst="rect">
            <a:avLst/>
          </a:prstGeom>
        </p:spPr>
        <p:txBody>
          <a:bodyPr vert="horz" lIns="91440" tIns="45720" rIns="91440" bIns="45720" rtlCol="0" anchor="ctr"/>
          <a:lstStyle>
            <a:lvl1pPr algn="r">
              <a:defRPr sz="1100">
                <a:solidFill>
                  <a:schemeClr val="bg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1761AAFA-99B2-0063-C01C-31627D0BDBB0}"/>
              </a:ext>
            </a:extLst>
          </p:cNvPr>
          <p:cNvSpPr>
            <a:spLocks noGrp="1"/>
          </p:cNvSpPr>
          <p:nvPr>
            <p:ph sz="quarter" idx="12"/>
          </p:nvPr>
        </p:nvSpPr>
        <p:spPr>
          <a:xfrm>
            <a:off x="5012452" y="4263387"/>
            <a:ext cx="2167095" cy="45719"/>
          </a:xfrm>
          <a:prstGeom prst="rect">
            <a:avLst/>
          </a:prstGeom>
          <a:solidFill>
            <a:schemeClr val="bg1"/>
          </a:solidFill>
          <a:ln>
            <a:solidFill>
              <a:schemeClr val="bg1"/>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366502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ofdstuknumm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B04B4C5-FA91-F944-51E3-4636BA360D8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Tijdelijke aanduiding voor afbeelding 6">
            <a:extLst>
              <a:ext uri="{FF2B5EF4-FFF2-40B4-BE49-F238E27FC236}">
                <a16:creationId xmlns:a16="http://schemas.microsoft.com/office/drawing/2014/main" id="{9AE24F51-0368-5484-FAFB-97AE75CF545E}"/>
              </a:ext>
            </a:extLst>
          </p:cNvPr>
          <p:cNvSpPr>
            <a:spLocks noGrp="1"/>
          </p:cNvSpPr>
          <p:nvPr>
            <p:ph type="pic" sz="quarter" idx="13"/>
          </p:nvPr>
        </p:nvSpPr>
        <p:spPr>
          <a:xfrm>
            <a:off x="-756" y="0"/>
            <a:ext cx="6096000" cy="6858000"/>
          </a:xfrm>
          <a:prstGeom prst="rect">
            <a:avLst/>
          </a:prstGeom>
        </p:spPr>
        <p:txBody>
          <a:bodyPr/>
          <a:lstStyle/>
          <a:p>
            <a:endParaRPr lang="nl-NL" dirty="0"/>
          </a:p>
        </p:txBody>
      </p:sp>
      <p:sp>
        <p:nvSpPr>
          <p:cNvPr id="9" name="Tijdelijke aanduiding voor tekst 8">
            <a:extLst>
              <a:ext uri="{FF2B5EF4-FFF2-40B4-BE49-F238E27FC236}">
                <a16:creationId xmlns:a16="http://schemas.microsoft.com/office/drawing/2014/main" id="{ED171388-60C9-9DA5-7526-A297D0B3961E}"/>
              </a:ext>
            </a:extLst>
          </p:cNvPr>
          <p:cNvSpPr>
            <a:spLocks noGrp="1"/>
          </p:cNvSpPr>
          <p:nvPr>
            <p:ph type="body" sz="quarter" idx="14" hasCustomPrompt="1"/>
          </p:nvPr>
        </p:nvSpPr>
        <p:spPr>
          <a:xfrm>
            <a:off x="6615113" y="2711569"/>
            <a:ext cx="3640137" cy="401934"/>
          </a:xfrm>
          <a:prstGeom prst="rect">
            <a:avLst/>
          </a:prstGeom>
        </p:spPr>
        <p:txBody>
          <a:bodyPr/>
          <a:lstStyle>
            <a:lvl1pPr marL="0" indent="0">
              <a:buNone/>
              <a:defRPr sz="3200" b="1">
                <a:solidFill>
                  <a:schemeClr val="bg1"/>
                </a:solidFill>
                <a:latin typeface="Poppins" panose="00000500000000000000" pitchFamily="2" charset="0"/>
                <a:cs typeface="Poppins" panose="00000500000000000000" pitchFamily="2" charset="0"/>
              </a:defRPr>
            </a:lvl1pPr>
          </a:lstStyle>
          <a:p>
            <a:pPr lvl="0"/>
            <a:r>
              <a:rPr lang="nl-NL" dirty="0"/>
              <a:t>Titel</a:t>
            </a:r>
          </a:p>
        </p:txBody>
      </p:sp>
      <p:sp>
        <p:nvSpPr>
          <p:cNvPr id="11" name="Tijdelijke aanduiding voor tekst 10">
            <a:extLst>
              <a:ext uri="{FF2B5EF4-FFF2-40B4-BE49-F238E27FC236}">
                <a16:creationId xmlns:a16="http://schemas.microsoft.com/office/drawing/2014/main" id="{F5D1ED05-0A51-2428-4304-4B6019FCD7F5}"/>
              </a:ext>
            </a:extLst>
          </p:cNvPr>
          <p:cNvSpPr>
            <a:spLocks noGrp="1"/>
          </p:cNvSpPr>
          <p:nvPr>
            <p:ph type="body" sz="quarter" idx="15" hasCustomPrompt="1"/>
          </p:nvPr>
        </p:nvSpPr>
        <p:spPr>
          <a:xfrm>
            <a:off x="6615113" y="3744494"/>
            <a:ext cx="4870450" cy="1132306"/>
          </a:xfrm>
          <a:prstGeom prst="rect">
            <a:avLst/>
          </a:prstGeom>
        </p:spPr>
        <p:txBody>
          <a:bodyPr/>
          <a:lstStyle>
            <a:lvl1pPr marL="0" indent="0">
              <a:lnSpc>
                <a:spcPct val="150000"/>
              </a:lnSpc>
              <a:buNone/>
              <a:defRPr sz="1400">
                <a:solidFill>
                  <a:schemeClr val="bg1"/>
                </a:solidFill>
                <a:latin typeface="Poppins" panose="00000500000000000000" pitchFamily="2" charset="0"/>
                <a:cs typeface="Poppins" panose="00000500000000000000" pitchFamily="2" charset="0"/>
              </a:defRPr>
            </a:lvl1pPr>
          </a:lstStyle>
          <a:p>
            <a:pPr lvl="0"/>
            <a:r>
              <a:rPr lang="nl-NL" dirty="0"/>
              <a:t>Tekst</a:t>
            </a:r>
          </a:p>
        </p:txBody>
      </p:sp>
      <p:sp>
        <p:nvSpPr>
          <p:cNvPr id="16" name="Ovaal 15">
            <a:extLst>
              <a:ext uri="{FF2B5EF4-FFF2-40B4-BE49-F238E27FC236}">
                <a16:creationId xmlns:a16="http://schemas.microsoft.com/office/drawing/2014/main" id="{143EC77E-8316-824D-D422-8F6E8DFE2B0A}"/>
              </a:ext>
            </a:extLst>
          </p:cNvPr>
          <p:cNvSpPr>
            <a:spLocks/>
          </p:cNvSpPr>
          <p:nvPr userDrawn="1"/>
        </p:nvSpPr>
        <p:spPr>
          <a:xfrm>
            <a:off x="1672083" y="2062740"/>
            <a:ext cx="2750322" cy="2732518"/>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jdelijke aanduiding voor dianummer 1">
            <a:extLst>
              <a:ext uri="{FF2B5EF4-FFF2-40B4-BE49-F238E27FC236}">
                <a16:creationId xmlns:a16="http://schemas.microsoft.com/office/drawing/2014/main" id="{5B3351F2-8121-D735-A53F-820CA73EAD0F}"/>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bg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2" name="Tijdelijke aanduiding voor inhoud 4">
            <a:extLst>
              <a:ext uri="{FF2B5EF4-FFF2-40B4-BE49-F238E27FC236}">
                <a16:creationId xmlns:a16="http://schemas.microsoft.com/office/drawing/2014/main" id="{D08B5B91-62EF-A91F-4980-E3FBBD8ACFDD}"/>
              </a:ext>
            </a:extLst>
          </p:cNvPr>
          <p:cNvSpPr>
            <a:spLocks noGrp="1"/>
          </p:cNvSpPr>
          <p:nvPr>
            <p:ph sz="quarter" idx="12"/>
          </p:nvPr>
        </p:nvSpPr>
        <p:spPr>
          <a:xfrm>
            <a:off x="6615113" y="3406139"/>
            <a:ext cx="2167095" cy="45719"/>
          </a:xfrm>
          <a:prstGeom prst="rect">
            <a:avLst/>
          </a:prstGeom>
          <a:solidFill>
            <a:schemeClr val="bg1"/>
          </a:solidFill>
          <a:ln>
            <a:solidFill>
              <a:schemeClr val="bg1"/>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314409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tekst oranj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3C26DC5-8FE1-0949-90A5-94D70F7EE9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Tijdelijke aanduiding voor tekst 5">
            <a:extLst>
              <a:ext uri="{FF2B5EF4-FFF2-40B4-BE49-F238E27FC236}">
                <a16:creationId xmlns:a16="http://schemas.microsoft.com/office/drawing/2014/main" id="{19553422-C8C9-A989-0D26-4CA4197EFC17}"/>
              </a:ext>
            </a:extLst>
          </p:cNvPr>
          <p:cNvSpPr>
            <a:spLocks noGrp="1"/>
          </p:cNvSpPr>
          <p:nvPr>
            <p:ph type="body" sz="quarter" idx="10" hasCustomPrompt="1"/>
          </p:nvPr>
        </p:nvSpPr>
        <p:spPr>
          <a:xfrm>
            <a:off x="955675" y="239282"/>
            <a:ext cx="6503988" cy="444931"/>
          </a:xfrm>
          <a:prstGeom prst="rect">
            <a:avLst/>
          </a:prstGeom>
        </p:spPr>
        <p:txBody>
          <a:bodyPr/>
          <a:lstStyle>
            <a:lvl1pPr marL="0" indent="0">
              <a:buNone/>
              <a:defRPr sz="2800" b="1">
                <a:solidFill>
                  <a:schemeClr val="bg1"/>
                </a:solidFill>
                <a:latin typeface="Poppins" panose="00000500000000000000" pitchFamily="2" charset="0"/>
                <a:cs typeface="Poppins" panose="00000500000000000000" pitchFamily="2" charset="0"/>
              </a:defRPr>
            </a:lvl1pPr>
          </a:lstStyle>
          <a:p>
            <a:pPr lvl="0"/>
            <a:r>
              <a:rPr lang="nl-NL" dirty="0"/>
              <a:t>Titel</a:t>
            </a:r>
          </a:p>
        </p:txBody>
      </p:sp>
      <p:sp>
        <p:nvSpPr>
          <p:cNvPr id="8" name="Tijdelijke aanduiding voor tekst 7">
            <a:extLst>
              <a:ext uri="{FF2B5EF4-FFF2-40B4-BE49-F238E27FC236}">
                <a16:creationId xmlns:a16="http://schemas.microsoft.com/office/drawing/2014/main" id="{F4CC251A-819E-7F4D-0E20-8767B25DEBAE}"/>
              </a:ext>
            </a:extLst>
          </p:cNvPr>
          <p:cNvSpPr>
            <a:spLocks noGrp="1"/>
          </p:cNvSpPr>
          <p:nvPr>
            <p:ph type="body" sz="quarter" idx="11" hasCustomPrompt="1"/>
          </p:nvPr>
        </p:nvSpPr>
        <p:spPr>
          <a:xfrm>
            <a:off x="955675" y="1022167"/>
            <a:ext cx="10136188" cy="5596551"/>
          </a:xfrm>
          <a:prstGeom prst="rect">
            <a:avLst/>
          </a:prstGeom>
        </p:spPr>
        <p:txBody>
          <a:bodyPr/>
          <a:lstStyle>
            <a:lvl1pPr marL="171450" indent="-171450">
              <a:lnSpc>
                <a:spcPct val="150000"/>
              </a:lnSpc>
              <a:buFont typeface="Wingdings" panose="05000000000000000000" pitchFamily="2" charset="2"/>
              <a:buChar char="Ø"/>
              <a:defRPr sz="1400">
                <a:solidFill>
                  <a:schemeClr val="bg1"/>
                </a:solidFill>
                <a:latin typeface="Poppins" panose="00000500000000000000" pitchFamily="2" charset="0"/>
                <a:cs typeface="Poppins" panose="00000500000000000000" pitchFamily="2" charset="0"/>
              </a:defRPr>
            </a:lvl1pPr>
          </a:lstStyle>
          <a:p>
            <a:pPr lvl="0"/>
            <a:r>
              <a:rPr lang="nl-NL" dirty="0"/>
              <a:t>Tekst</a:t>
            </a:r>
          </a:p>
        </p:txBody>
      </p:sp>
      <p:sp>
        <p:nvSpPr>
          <p:cNvPr id="2" name="Tijdelijke aanduiding voor dianummer 1">
            <a:extLst>
              <a:ext uri="{FF2B5EF4-FFF2-40B4-BE49-F238E27FC236}">
                <a16:creationId xmlns:a16="http://schemas.microsoft.com/office/drawing/2014/main" id="{77E2A18A-AA2B-8DEF-D60D-799391F72B67}"/>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bg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F15F1E12-EF5C-CBC2-FF5D-1024DA9A4E3A}"/>
              </a:ext>
            </a:extLst>
          </p:cNvPr>
          <p:cNvSpPr>
            <a:spLocks noGrp="1"/>
          </p:cNvSpPr>
          <p:nvPr>
            <p:ph sz="quarter" idx="12"/>
          </p:nvPr>
        </p:nvSpPr>
        <p:spPr>
          <a:xfrm>
            <a:off x="955675" y="830330"/>
            <a:ext cx="2167095" cy="45719"/>
          </a:xfrm>
          <a:prstGeom prst="rect">
            <a:avLst/>
          </a:prstGeom>
          <a:solidFill>
            <a:schemeClr val="bg1"/>
          </a:solidFill>
          <a:ln>
            <a:solidFill>
              <a:schemeClr val="bg1"/>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4233229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t side-n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FC0A80C-B77F-A0AE-CFBE-0D15DAD045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Tijdelijke aanduiding voor tekst 5">
            <a:extLst>
              <a:ext uri="{FF2B5EF4-FFF2-40B4-BE49-F238E27FC236}">
                <a16:creationId xmlns:a16="http://schemas.microsoft.com/office/drawing/2014/main" id="{6374D2D2-4B0C-E577-8524-F8EFE6EE4190}"/>
              </a:ext>
            </a:extLst>
          </p:cNvPr>
          <p:cNvSpPr>
            <a:spLocks noGrp="1"/>
          </p:cNvSpPr>
          <p:nvPr>
            <p:ph type="body" sz="quarter" idx="10" hasCustomPrompt="1"/>
          </p:nvPr>
        </p:nvSpPr>
        <p:spPr>
          <a:xfrm>
            <a:off x="2105025" y="221745"/>
            <a:ext cx="7981950" cy="376460"/>
          </a:xfrm>
          <a:prstGeom prst="rect">
            <a:avLst/>
          </a:prstGeom>
        </p:spPr>
        <p:txBody>
          <a:bodyPr/>
          <a:lstStyle>
            <a:lvl1pPr marL="0" indent="0" algn="ctr">
              <a:buNone/>
              <a:defRPr sz="2800" b="1">
                <a:solidFill>
                  <a:schemeClr val="bg1"/>
                </a:solidFill>
                <a:latin typeface="Poppins" panose="00000500000000000000" pitchFamily="2" charset="0"/>
                <a:cs typeface="Poppins" panose="00000500000000000000" pitchFamily="2" charset="0"/>
              </a:defRPr>
            </a:lvl1pPr>
          </a:lstStyle>
          <a:p>
            <a:pPr lvl="0"/>
            <a:r>
              <a:rPr lang="nl-NL" dirty="0"/>
              <a:t>Titel</a:t>
            </a:r>
          </a:p>
        </p:txBody>
      </p:sp>
      <p:sp>
        <p:nvSpPr>
          <p:cNvPr id="8" name="Tijdelijke aanduiding voor tekst 7">
            <a:extLst>
              <a:ext uri="{FF2B5EF4-FFF2-40B4-BE49-F238E27FC236}">
                <a16:creationId xmlns:a16="http://schemas.microsoft.com/office/drawing/2014/main" id="{234F28AC-4271-EC3D-307E-DEF8B70AB748}"/>
              </a:ext>
            </a:extLst>
          </p:cNvPr>
          <p:cNvSpPr>
            <a:spLocks noGrp="1"/>
          </p:cNvSpPr>
          <p:nvPr>
            <p:ph type="body" sz="quarter" idx="11" hasCustomPrompt="1"/>
          </p:nvPr>
        </p:nvSpPr>
        <p:spPr>
          <a:xfrm>
            <a:off x="298450" y="1230594"/>
            <a:ext cx="6273800" cy="5405156"/>
          </a:xfrm>
          <a:prstGeom prst="rect">
            <a:avLst/>
          </a:prstGeom>
        </p:spPr>
        <p:txBody>
          <a:bodyPr/>
          <a:lstStyle>
            <a:lvl1pPr marL="171450" indent="-171450">
              <a:lnSpc>
                <a:spcPct val="150000"/>
              </a:lnSpc>
              <a:buFontTx/>
              <a:buBlip>
                <a:blip r:embed="rId4"/>
              </a:buBlip>
              <a:defRPr sz="1400">
                <a:latin typeface="Poppins" panose="00000500000000000000" pitchFamily="2" charset="0"/>
                <a:cs typeface="Poppins" panose="00000500000000000000" pitchFamily="2" charset="0"/>
              </a:defRPr>
            </a:lvl1pPr>
          </a:lstStyle>
          <a:p>
            <a:pPr lvl="0"/>
            <a:r>
              <a:rPr lang="nl-NL" dirty="0"/>
              <a:t>Tekst</a:t>
            </a:r>
          </a:p>
        </p:txBody>
      </p:sp>
      <p:sp>
        <p:nvSpPr>
          <p:cNvPr id="10" name="Tijdelijke aanduiding voor tekst 9">
            <a:extLst>
              <a:ext uri="{FF2B5EF4-FFF2-40B4-BE49-F238E27FC236}">
                <a16:creationId xmlns:a16="http://schemas.microsoft.com/office/drawing/2014/main" id="{6DCC2622-07BA-9CAA-7D5F-BCB0976245D4}"/>
              </a:ext>
            </a:extLst>
          </p:cNvPr>
          <p:cNvSpPr>
            <a:spLocks noGrp="1"/>
          </p:cNvSpPr>
          <p:nvPr>
            <p:ph type="body" sz="quarter" idx="12" hasCustomPrompt="1"/>
          </p:nvPr>
        </p:nvSpPr>
        <p:spPr>
          <a:xfrm>
            <a:off x="7119062" y="1230594"/>
            <a:ext cx="4851400" cy="5405156"/>
          </a:xfrm>
          <a:prstGeom prst="rect">
            <a:avLst/>
          </a:prstGeom>
        </p:spPr>
        <p:txBody>
          <a:bodyPr/>
          <a:lstStyle>
            <a:lvl1pPr marL="171450" indent="-171450">
              <a:lnSpc>
                <a:spcPct val="150000"/>
              </a:lnSpc>
              <a:buFontTx/>
              <a:buBlip>
                <a:blip r:embed="rId4"/>
              </a:buBlip>
              <a:defRPr sz="1400">
                <a:latin typeface="Poppins" panose="00000500000000000000" pitchFamily="2" charset="0"/>
                <a:cs typeface="Poppins" panose="00000500000000000000" pitchFamily="2" charset="0"/>
              </a:defRPr>
            </a:lvl1pPr>
          </a:lstStyle>
          <a:p>
            <a:pPr lvl="0"/>
            <a:r>
              <a:rPr lang="nl-NL" dirty="0"/>
              <a:t>Tekst</a:t>
            </a:r>
          </a:p>
        </p:txBody>
      </p:sp>
      <p:sp>
        <p:nvSpPr>
          <p:cNvPr id="2" name="Tijdelijke aanduiding voor dianummer 1">
            <a:extLst>
              <a:ext uri="{FF2B5EF4-FFF2-40B4-BE49-F238E27FC236}">
                <a16:creationId xmlns:a16="http://schemas.microsoft.com/office/drawing/2014/main" id="{A7D4E61A-5024-AEF0-F9F5-89F2DC4B7ED5}"/>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0DA7F1D3-4526-3D57-0858-98CBC934CDCA}"/>
              </a:ext>
            </a:extLst>
          </p:cNvPr>
          <p:cNvSpPr>
            <a:spLocks noGrp="1"/>
          </p:cNvSpPr>
          <p:nvPr>
            <p:ph sz="quarter" idx="13"/>
          </p:nvPr>
        </p:nvSpPr>
        <p:spPr>
          <a:xfrm>
            <a:off x="5012452" y="819950"/>
            <a:ext cx="2167095" cy="45719"/>
          </a:xfrm>
          <a:prstGeom prst="rect">
            <a:avLst/>
          </a:prstGeom>
          <a:solidFill>
            <a:schemeClr val="bg1"/>
          </a:solidFill>
          <a:ln>
            <a:solidFill>
              <a:schemeClr val="bg1"/>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88099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links">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2D2BB82-E3E6-D25D-C7C6-96502E4B10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1" name="Tijdelijke aanduiding voor afbeelding 2">
            <a:extLst>
              <a:ext uri="{FF2B5EF4-FFF2-40B4-BE49-F238E27FC236}">
                <a16:creationId xmlns:a16="http://schemas.microsoft.com/office/drawing/2014/main" id="{919656CA-A35A-F744-27FE-E16E6369883E}"/>
              </a:ext>
            </a:extLst>
          </p:cNvPr>
          <p:cNvSpPr>
            <a:spLocks noGrp="1"/>
          </p:cNvSpPr>
          <p:nvPr>
            <p:ph type="pic" idx="11"/>
          </p:nvPr>
        </p:nvSpPr>
        <p:spPr>
          <a:xfrm>
            <a:off x="256374" y="230736"/>
            <a:ext cx="5548433" cy="644991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13" name="Tijdelijke aanduiding voor tekst 12">
            <a:extLst>
              <a:ext uri="{FF2B5EF4-FFF2-40B4-BE49-F238E27FC236}">
                <a16:creationId xmlns:a16="http://schemas.microsoft.com/office/drawing/2014/main" id="{33219D93-3415-F2CE-E0F2-46241F38F235}"/>
              </a:ext>
            </a:extLst>
          </p:cNvPr>
          <p:cNvSpPr>
            <a:spLocks noGrp="1"/>
          </p:cNvSpPr>
          <p:nvPr>
            <p:ph type="body" sz="quarter" idx="12" hasCustomPrompt="1"/>
          </p:nvPr>
        </p:nvSpPr>
        <p:spPr>
          <a:xfrm>
            <a:off x="8784688" y="908456"/>
            <a:ext cx="2897725" cy="442779"/>
          </a:xfrm>
          <a:prstGeom prst="rect">
            <a:avLst/>
          </a:prstGeom>
        </p:spPr>
        <p:txBody>
          <a:bodyPr/>
          <a:lstStyle>
            <a:lvl1pPr marL="0" indent="0" algn="r">
              <a:buNone/>
              <a:defRPr sz="2800"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15" name="Tijdelijke aanduiding voor tekst 14">
            <a:extLst>
              <a:ext uri="{FF2B5EF4-FFF2-40B4-BE49-F238E27FC236}">
                <a16:creationId xmlns:a16="http://schemas.microsoft.com/office/drawing/2014/main" id="{5C76F95A-4821-D5DA-FA73-E695E445922B}"/>
              </a:ext>
            </a:extLst>
          </p:cNvPr>
          <p:cNvSpPr>
            <a:spLocks noGrp="1"/>
          </p:cNvSpPr>
          <p:nvPr>
            <p:ph type="body" sz="quarter" idx="13" hasCustomPrompt="1"/>
          </p:nvPr>
        </p:nvSpPr>
        <p:spPr>
          <a:xfrm>
            <a:off x="6213475" y="1687286"/>
            <a:ext cx="5468938" cy="4628242"/>
          </a:xfrm>
          <a:prstGeom prst="rect">
            <a:avLst/>
          </a:prstGeom>
        </p:spPr>
        <p:txBody>
          <a:bodyPr/>
          <a:lstStyle>
            <a:lvl1pPr marL="0" indent="0" algn="r">
              <a:lnSpc>
                <a:spcPct val="150000"/>
              </a:lnSpc>
              <a:buNone/>
              <a:defRPr sz="1400">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2" name="Tijdelijke aanduiding voor dianummer 1">
            <a:extLst>
              <a:ext uri="{FF2B5EF4-FFF2-40B4-BE49-F238E27FC236}">
                <a16:creationId xmlns:a16="http://schemas.microsoft.com/office/drawing/2014/main" id="{B487473C-323D-67DC-46A1-7A6066BFA8B3}"/>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5164FEA6-D0EE-B5C0-B256-57DAAA2D52CF}"/>
              </a:ext>
            </a:extLst>
          </p:cNvPr>
          <p:cNvSpPr>
            <a:spLocks noGrp="1"/>
          </p:cNvSpPr>
          <p:nvPr>
            <p:ph sz="quarter" idx="14"/>
          </p:nvPr>
        </p:nvSpPr>
        <p:spPr>
          <a:xfrm>
            <a:off x="9515318" y="1509939"/>
            <a:ext cx="2167095"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2288218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D4BA071-AFE8-69ED-DD73-ABE16D36D03C}"/>
              </a:ext>
            </a:extLst>
          </p:cNvPr>
          <p:cNvSpPr>
            <a:spLocks noGrp="1"/>
          </p:cNvSpPr>
          <p:nvPr>
            <p:ph type="sldNum" sz="quarter" idx="4"/>
          </p:nvPr>
        </p:nvSpPr>
        <p:spPr>
          <a:xfrm>
            <a:off x="11217728" y="6315528"/>
            <a:ext cx="772886" cy="365125"/>
          </a:xfrm>
          <a:prstGeom prst="rect">
            <a:avLst/>
          </a:prstGeom>
        </p:spPr>
        <p:txBody>
          <a:bodyPr vert="horz" lIns="91440" tIns="45720" rIns="91440" bIns="45720" rtlCol="0" anchor="ctr"/>
          <a:lstStyle>
            <a:lvl1pPr algn="r">
              <a:defRPr sz="1100">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pic>
        <p:nvPicPr>
          <p:cNvPr id="4" name="Graphic 3">
            <a:extLst>
              <a:ext uri="{FF2B5EF4-FFF2-40B4-BE49-F238E27FC236}">
                <a16:creationId xmlns:a16="http://schemas.microsoft.com/office/drawing/2014/main" id="{AED19ED6-03CA-2252-15AB-848837DA5CB7}"/>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4099044"/>
      </p:ext>
    </p:extLst>
  </p:cSld>
  <p:clrMap bg1="lt1" tx1="dk1" bg2="lt2" tx2="dk2" accent1="accent1" accent2="accent2" accent3="accent3" accent4="accent4" accent5="accent5" accent6="accent6" hlink="hlink" folHlink="folHlink"/>
  <p:sldLayoutIdLst>
    <p:sldLayoutId id="2147483680" r:id="rId1"/>
    <p:sldLayoutId id="2147483650" r:id="rId2"/>
    <p:sldLayoutId id="2147483684" r:id="rId3"/>
    <p:sldLayoutId id="2147483685" r:id="rId4"/>
    <p:sldLayoutId id="2147483681" r:id="rId5"/>
    <p:sldLayoutId id="2147483683" r:id="rId6"/>
    <p:sldLayoutId id="2147483686" r:id="rId7"/>
    <p:sldLayoutId id="2147483687" r:id="rId8"/>
    <p:sldLayoutId id="2147483673" r:id="rId9"/>
    <p:sldLayoutId id="2147483676" r:id="rId10"/>
    <p:sldLayoutId id="2147483677" r:id="rId11"/>
    <p:sldLayoutId id="2147483674" r:id="rId12"/>
    <p:sldLayoutId id="2147483675" r:id="rId13"/>
    <p:sldLayoutId id="2147483678" r:id="rId14"/>
    <p:sldLayoutId id="2147483688" r:id="rId15"/>
    <p:sldLayoutId id="2147483689" r:id="rId16"/>
    <p:sldLayoutId id="2147483690" r:id="rId17"/>
    <p:sldLayoutId id="2147483691" r:id="rId18"/>
    <p:sldLayoutId id="2147483679" r:id="rId19"/>
    <p:sldLayoutId id="2147483692"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24"/>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4"/>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4"/>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7.pn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image" Target="../media/image48.sv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47.png"/><Relationship Id="rId5" Type="http://schemas.openxmlformats.org/officeDocument/2006/relationships/tags" Target="../tags/tag34.xml"/><Relationship Id="rId10" Type="http://schemas.openxmlformats.org/officeDocument/2006/relationships/image" Target="../media/image46.svg"/><Relationship Id="rId4" Type="http://schemas.openxmlformats.org/officeDocument/2006/relationships/tags" Target="../tags/tag33.xml"/><Relationship Id="rId9" Type="http://schemas.openxmlformats.org/officeDocument/2006/relationships/image" Target="../media/image45.png"/><Relationship Id="rId14" Type="http://schemas.openxmlformats.org/officeDocument/2006/relationships/image" Target="../media/image58.sv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18" Type="http://schemas.openxmlformats.org/officeDocument/2006/relationships/image" Target="../media/image87.png"/><Relationship Id="rId26" Type="http://schemas.openxmlformats.org/officeDocument/2006/relationships/image" Target="../media/image95.svg"/><Relationship Id="rId3" Type="http://schemas.openxmlformats.org/officeDocument/2006/relationships/image" Target="../media/image72.png"/><Relationship Id="rId21" Type="http://schemas.openxmlformats.org/officeDocument/2006/relationships/image" Target="../media/image90.sv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png"/><Relationship Id="rId2" Type="http://schemas.openxmlformats.org/officeDocument/2006/relationships/notesSlide" Target="../notesSlides/notesSlide6.xml"/><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98.svg"/><Relationship Id="rId1" Type="http://schemas.openxmlformats.org/officeDocument/2006/relationships/slideLayout" Target="../slideLayouts/slideLayout2.xml"/><Relationship Id="rId6" Type="http://schemas.openxmlformats.org/officeDocument/2006/relationships/image" Target="../media/image75.svg"/><Relationship Id="rId11" Type="http://schemas.openxmlformats.org/officeDocument/2006/relationships/image" Target="../media/image80.svg"/><Relationship Id="rId24" Type="http://schemas.openxmlformats.org/officeDocument/2006/relationships/image" Target="../media/image93.png"/><Relationship Id="rId5" Type="http://schemas.openxmlformats.org/officeDocument/2006/relationships/image" Target="../media/image74.png"/><Relationship Id="rId15" Type="http://schemas.openxmlformats.org/officeDocument/2006/relationships/image" Target="../media/image84.svg"/><Relationship Id="rId23" Type="http://schemas.openxmlformats.org/officeDocument/2006/relationships/image" Target="../media/image92.svg"/><Relationship Id="rId28" Type="http://schemas.openxmlformats.org/officeDocument/2006/relationships/image" Target="../media/image97.png"/><Relationship Id="rId10" Type="http://schemas.openxmlformats.org/officeDocument/2006/relationships/image" Target="../media/image79.png"/><Relationship Id="rId19" Type="http://schemas.openxmlformats.org/officeDocument/2006/relationships/image" Target="../media/image88.svg"/><Relationship Id="rId4" Type="http://schemas.openxmlformats.org/officeDocument/2006/relationships/image" Target="../media/image73.svg"/><Relationship Id="rId9" Type="http://schemas.openxmlformats.org/officeDocument/2006/relationships/image" Target="../media/image78.sv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9.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8.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7.png"/><Relationship Id="rId5" Type="http://schemas.openxmlformats.org/officeDocument/2006/relationships/tags" Target="../tags/tag6.xml"/><Relationship Id="rId10" Type="http://schemas.openxmlformats.org/officeDocument/2006/relationships/image" Target="../media/image46.svg"/><Relationship Id="rId4" Type="http://schemas.openxmlformats.org/officeDocument/2006/relationships/tags" Target="../tags/tag5.xml"/><Relationship Id="rId9" Type="http://schemas.openxmlformats.org/officeDocument/2006/relationships/image" Target="../media/image45.png"/><Relationship Id="rId14" Type="http://schemas.openxmlformats.org/officeDocument/2006/relationships/image" Target="../media/image50.sv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5.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52.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51.png"/><Relationship Id="rId5" Type="http://schemas.openxmlformats.org/officeDocument/2006/relationships/tags" Target="../tags/tag13.xml"/><Relationship Id="rId10" Type="http://schemas.openxmlformats.org/officeDocument/2006/relationships/image" Target="../media/image48.svg"/><Relationship Id="rId4" Type="http://schemas.openxmlformats.org/officeDocument/2006/relationships/tags" Target="../tags/tag12.xml"/><Relationship Id="rId9" Type="http://schemas.openxmlformats.org/officeDocument/2006/relationships/image" Target="../media/image47.png"/><Relationship Id="rId14" Type="http://schemas.openxmlformats.org/officeDocument/2006/relationships/image" Target="../media/image5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4.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48.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47.png"/><Relationship Id="rId5" Type="http://schemas.openxmlformats.org/officeDocument/2006/relationships/tags" Target="../tags/tag20.xml"/><Relationship Id="rId10" Type="http://schemas.openxmlformats.org/officeDocument/2006/relationships/image" Target="../media/image46.svg"/><Relationship Id="rId4" Type="http://schemas.openxmlformats.org/officeDocument/2006/relationships/tags" Target="../tags/tag19.xml"/><Relationship Id="rId9" Type="http://schemas.openxmlformats.org/officeDocument/2006/relationships/image" Target="../media/image45.png"/><Relationship Id="rId14" Type="http://schemas.openxmlformats.org/officeDocument/2006/relationships/image" Target="../media/image55.sv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1.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48.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47.png"/><Relationship Id="rId5" Type="http://schemas.openxmlformats.org/officeDocument/2006/relationships/tags" Target="../tags/tag27.xml"/><Relationship Id="rId10" Type="http://schemas.openxmlformats.org/officeDocument/2006/relationships/image" Target="../media/image46.svg"/><Relationship Id="rId4" Type="http://schemas.openxmlformats.org/officeDocument/2006/relationships/tags" Target="../tags/tag26.xml"/><Relationship Id="rId9" Type="http://schemas.openxmlformats.org/officeDocument/2006/relationships/image" Target="../media/image45.png"/><Relationship Id="rId14"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33CDF78-89AA-A416-227D-18324CBF4511}"/>
              </a:ext>
            </a:extLst>
          </p:cNvPr>
          <p:cNvSpPr>
            <a:spLocks noGrp="1"/>
          </p:cNvSpPr>
          <p:nvPr>
            <p:ph sz="quarter" idx="21"/>
          </p:nvPr>
        </p:nvSpPr>
        <p:spPr>
          <a:xfrm>
            <a:off x="393246" y="958286"/>
            <a:ext cx="8212029" cy="3331028"/>
          </a:xfrm>
        </p:spPr>
        <p:txBody>
          <a:bodyPr/>
          <a:lstStyle/>
          <a:p>
            <a:endParaRPr lang="nl-NL" dirty="0"/>
          </a:p>
        </p:txBody>
      </p:sp>
      <p:sp>
        <p:nvSpPr>
          <p:cNvPr id="4" name="Titel 3">
            <a:extLst>
              <a:ext uri="{FF2B5EF4-FFF2-40B4-BE49-F238E27FC236}">
                <a16:creationId xmlns:a16="http://schemas.microsoft.com/office/drawing/2014/main" id="{614F1326-6BFF-8D78-7647-4065CC44F253}"/>
              </a:ext>
            </a:extLst>
          </p:cNvPr>
          <p:cNvSpPr>
            <a:spLocks noGrp="1"/>
          </p:cNvSpPr>
          <p:nvPr>
            <p:ph type="title"/>
          </p:nvPr>
        </p:nvSpPr>
        <p:spPr>
          <a:xfrm>
            <a:off x="504116" y="1337244"/>
            <a:ext cx="8101159" cy="1693361"/>
          </a:xfrm>
        </p:spPr>
        <p:txBody>
          <a:bodyPr/>
          <a:lstStyle/>
          <a:p>
            <a:r>
              <a:rPr lang="nl-NL" sz="4000" dirty="0"/>
              <a:t>Ondernemersdienstverlening:</a:t>
            </a:r>
            <a:br>
              <a:rPr lang="nl-NL" sz="4000" dirty="0"/>
            </a:br>
            <a:r>
              <a:rPr lang="nl-NL" sz="4000" dirty="0"/>
              <a:t>Niet méér – Wel beter!</a:t>
            </a:r>
            <a:br>
              <a:rPr lang="nl-NL" sz="2000" dirty="0"/>
            </a:br>
            <a:endParaRPr lang="nl-NL" sz="4000" dirty="0"/>
          </a:p>
        </p:txBody>
      </p:sp>
      <p:sp>
        <p:nvSpPr>
          <p:cNvPr id="5" name="Tijdelijke aanduiding voor tekst 4">
            <a:extLst>
              <a:ext uri="{FF2B5EF4-FFF2-40B4-BE49-F238E27FC236}">
                <a16:creationId xmlns:a16="http://schemas.microsoft.com/office/drawing/2014/main" id="{B2A9F8E4-5728-552C-74DB-F9AFC221BF91}"/>
              </a:ext>
            </a:extLst>
          </p:cNvPr>
          <p:cNvSpPr>
            <a:spLocks noGrp="1"/>
          </p:cNvSpPr>
          <p:nvPr>
            <p:ph type="body" sz="quarter" idx="14"/>
          </p:nvPr>
        </p:nvSpPr>
        <p:spPr/>
        <p:txBody>
          <a:bodyPr/>
          <a:lstStyle/>
          <a:p>
            <a:r>
              <a:rPr lang="nl-NL" dirty="0"/>
              <a:t>7 november 2024</a:t>
            </a:r>
          </a:p>
        </p:txBody>
      </p:sp>
      <p:sp>
        <p:nvSpPr>
          <p:cNvPr id="6" name="Tijdelijke aanduiding voor tekst 5">
            <a:extLst>
              <a:ext uri="{FF2B5EF4-FFF2-40B4-BE49-F238E27FC236}">
                <a16:creationId xmlns:a16="http://schemas.microsoft.com/office/drawing/2014/main" id="{6D562904-305E-A0D2-6842-4484107F98C5}"/>
              </a:ext>
            </a:extLst>
          </p:cNvPr>
          <p:cNvSpPr>
            <a:spLocks noGrp="1"/>
          </p:cNvSpPr>
          <p:nvPr>
            <p:ph type="body" sz="quarter" idx="17"/>
          </p:nvPr>
        </p:nvSpPr>
        <p:spPr/>
        <p:txBody>
          <a:bodyPr/>
          <a:lstStyle/>
          <a:p>
            <a:r>
              <a:rPr lang="nl-NL" dirty="0"/>
              <a:t>Joeri Goede | Stichting Startersloket</a:t>
            </a:r>
          </a:p>
        </p:txBody>
      </p:sp>
      <p:sp>
        <p:nvSpPr>
          <p:cNvPr id="7" name="Tijdelijke aanduiding voor inhoud 6">
            <a:extLst>
              <a:ext uri="{FF2B5EF4-FFF2-40B4-BE49-F238E27FC236}">
                <a16:creationId xmlns:a16="http://schemas.microsoft.com/office/drawing/2014/main" id="{22A373E3-6530-3586-05CB-D272EAAB6F41}"/>
              </a:ext>
            </a:extLst>
          </p:cNvPr>
          <p:cNvSpPr>
            <a:spLocks noGrp="1"/>
          </p:cNvSpPr>
          <p:nvPr>
            <p:ph sz="quarter" idx="12"/>
          </p:nvPr>
        </p:nvSpPr>
        <p:spPr/>
        <p:txBody>
          <a:bodyPr>
            <a:normAutofit fontScale="25000" lnSpcReduction="20000"/>
          </a:bodyPr>
          <a:lstStyle/>
          <a:p>
            <a:endParaRPr lang="nl-NL" dirty="0"/>
          </a:p>
        </p:txBody>
      </p:sp>
      <p:pic>
        <p:nvPicPr>
          <p:cNvPr id="11" name="Tijdelijke aanduiding voor afbeelding 10" descr="Afbeelding met kleding, persoon, tekenfilm, illustratie&#10;&#10;Automatisch gegenereerde beschrijving">
            <a:extLst>
              <a:ext uri="{FF2B5EF4-FFF2-40B4-BE49-F238E27FC236}">
                <a16:creationId xmlns:a16="http://schemas.microsoft.com/office/drawing/2014/main" id="{D7AF9944-9BBC-F2C0-6904-E3FD4BF9DDB4}"/>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748" r="1748"/>
          <a:stretch>
            <a:fillRect/>
          </a:stretch>
        </p:blipFill>
        <p:spPr>
          <a:xfrm>
            <a:off x="7004052" y="1527865"/>
            <a:ext cx="5187948" cy="5375854"/>
          </a:xfrm>
        </p:spPr>
      </p:pic>
      <p:sp>
        <p:nvSpPr>
          <p:cNvPr id="2" name="Tekstvak 1">
            <a:extLst>
              <a:ext uri="{FF2B5EF4-FFF2-40B4-BE49-F238E27FC236}">
                <a16:creationId xmlns:a16="http://schemas.microsoft.com/office/drawing/2014/main" id="{79E767BD-BFF5-537A-D291-ED7682D53256}"/>
              </a:ext>
            </a:extLst>
          </p:cNvPr>
          <p:cNvSpPr txBox="1"/>
          <p:nvPr/>
        </p:nvSpPr>
        <p:spPr>
          <a:xfrm>
            <a:off x="5128591" y="4982817"/>
            <a:ext cx="184731"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2725233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84F9E3C-A81E-624A-DFD6-4E59654F57C4}"/>
              </a:ext>
            </a:extLst>
          </p:cNvPr>
          <p:cNvSpPr>
            <a:spLocks noGrp="1"/>
          </p:cNvSpPr>
          <p:nvPr>
            <p:ph type="body" sz="quarter" idx="10"/>
          </p:nvPr>
        </p:nvSpPr>
        <p:spPr>
          <a:xfrm>
            <a:off x="922946" y="332181"/>
            <a:ext cx="9573604" cy="425821"/>
          </a:xfrm>
        </p:spPr>
        <p:txBody>
          <a:bodyPr/>
          <a:lstStyle/>
          <a:p>
            <a:r>
              <a:rPr lang="nl-NL" dirty="0"/>
              <a:t>Welke informatie is er beschikbaar?</a:t>
            </a:r>
          </a:p>
        </p:txBody>
      </p:sp>
      <p:sp>
        <p:nvSpPr>
          <p:cNvPr id="4" name="Tijdelijke aanduiding voor dianummer 3">
            <a:extLst>
              <a:ext uri="{FF2B5EF4-FFF2-40B4-BE49-F238E27FC236}">
                <a16:creationId xmlns:a16="http://schemas.microsoft.com/office/drawing/2014/main" id="{D316C21A-1BCD-FC3F-BCD6-EC902860C3C4}"/>
              </a:ext>
            </a:extLst>
          </p:cNvPr>
          <p:cNvSpPr>
            <a:spLocks noGrp="1"/>
          </p:cNvSpPr>
          <p:nvPr>
            <p:ph type="sldNum" sz="quarter" idx="4"/>
          </p:nvPr>
        </p:nvSpPr>
        <p:spPr/>
        <p:txBody>
          <a:bodyPr/>
          <a:lstStyle/>
          <a:p>
            <a:fld id="{9AB2EAF3-F5E0-404A-912E-9CDA5D39FC67}" type="slidenum">
              <a:rPr lang="nl-NL" smtClean="0"/>
              <a:pPr/>
              <a:t>10</a:t>
            </a:fld>
            <a:endParaRPr lang="nl-NL" dirty="0"/>
          </a:p>
        </p:txBody>
      </p:sp>
      <p:sp>
        <p:nvSpPr>
          <p:cNvPr id="5" name="Tijdelijke aanduiding voor inhoud 4">
            <a:extLst>
              <a:ext uri="{FF2B5EF4-FFF2-40B4-BE49-F238E27FC236}">
                <a16:creationId xmlns:a16="http://schemas.microsoft.com/office/drawing/2014/main" id="{BE3B03D0-7D69-40F6-1AA9-F3794BB5D715}"/>
              </a:ext>
            </a:extLst>
          </p:cNvPr>
          <p:cNvSpPr>
            <a:spLocks noGrp="1"/>
          </p:cNvSpPr>
          <p:nvPr>
            <p:ph sz="quarter" idx="12"/>
          </p:nvPr>
        </p:nvSpPr>
        <p:spPr/>
        <p:txBody>
          <a:bodyPr/>
          <a:lstStyle/>
          <a:p>
            <a:endParaRPr lang="nl-NL"/>
          </a:p>
        </p:txBody>
      </p:sp>
      <p:pic>
        <p:nvPicPr>
          <p:cNvPr id="6" name="Afbeelding 5">
            <a:extLst>
              <a:ext uri="{FF2B5EF4-FFF2-40B4-BE49-F238E27FC236}">
                <a16:creationId xmlns:a16="http://schemas.microsoft.com/office/drawing/2014/main" id="{C4136FCA-EB55-3B8B-3688-0F72A55C3292}"/>
              </a:ext>
            </a:extLst>
          </p:cNvPr>
          <p:cNvPicPr>
            <a:picLocks noChangeAspect="1"/>
          </p:cNvPicPr>
          <p:nvPr/>
        </p:nvPicPr>
        <p:blipFill>
          <a:blip r:embed="rId2"/>
          <a:stretch>
            <a:fillRect/>
          </a:stretch>
        </p:blipFill>
        <p:spPr>
          <a:xfrm>
            <a:off x="1695450" y="1252537"/>
            <a:ext cx="8801100" cy="4352925"/>
          </a:xfrm>
          <a:prstGeom prst="rect">
            <a:avLst/>
          </a:prstGeom>
        </p:spPr>
      </p:pic>
      <p:sp>
        <p:nvSpPr>
          <p:cNvPr id="7" name="Rechthoek: afgeronde hoeken 6">
            <a:extLst>
              <a:ext uri="{FF2B5EF4-FFF2-40B4-BE49-F238E27FC236}">
                <a16:creationId xmlns:a16="http://schemas.microsoft.com/office/drawing/2014/main" id="{004DA6BC-4CC3-3323-258F-4B5D307AB63D}"/>
              </a:ext>
            </a:extLst>
          </p:cNvPr>
          <p:cNvSpPr/>
          <p:nvPr/>
        </p:nvSpPr>
        <p:spPr>
          <a:xfrm>
            <a:off x="1395220" y="1896299"/>
            <a:ext cx="8801100" cy="329013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4E2B7DA1-7338-1C02-F3CA-6854CA60CC87}"/>
              </a:ext>
            </a:extLst>
          </p:cNvPr>
          <p:cNvSpPr txBox="1"/>
          <p:nvPr/>
        </p:nvSpPr>
        <p:spPr>
          <a:xfrm>
            <a:off x="9051403" y="5830192"/>
            <a:ext cx="1354238" cy="338554"/>
          </a:xfrm>
          <a:prstGeom prst="rect">
            <a:avLst/>
          </a:prstGeom>
          <a:noFill/>
        </p:spPr>
        <p:txBody>
          <a:bodyPr wrap="square" rtlCol="0">
            <a:spAutoFit/>
          </a:bodyPr>
          <a:lstStyle/>
          <a:p>
            <a:r>
              <a:rPr lang="nl-NL" sz="1600" dirty="0">
                <a:latin typeface="+mj-lt"/>
              </a:rPr>
              <a:t>Bron: VNG</a:t>
            </a:r>
          </a:p>
        </p:txBody>
      </p:sp>
    </p:spTree>
    <p:extLst>
      <p:ext uri="{BB962C8B-B14F-4D97-AF65-F5344CB8AC3E}">
        <p14:creationId xmlns:p14="http://schemas.microsoft.com/office/powerpoint/2010/main" val="399469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EEB38E-8836-D4DE-2525-E85DC10E2FEC}"/>
              </a:ext>
            </a:extLst>
          </p:cNvPr>
          <p:cNvSpPr>
            <a:spLocks noGrp="1"/>
          </p:cNvSpPr>
          <p:nvPr>
            <p:ph type="body" sz="quarter" idx="10"/>
          </p:nvPr>
        </p:nvSpPr>
        <p:spPr/>
        <p:txBody>
          <a:bodyPr/>
          <a:lstStyle/>
          <a:p>
            <a:r>
              <a:rPr lang="nl-NL" dirty="0"/>
              <a:t>Niet méér – Wel beter!</a:t>
            </a:r>
          </a:p>
        </p:txBody>
      </p:sp>
      <p:sp>
        <p:nvSpPr>
          <p:cNvPr id="3" name="Tijdelijke aanduiding voor tekst 2">
            <a:extLst>
              <a:ext uri="{FF2B5EF4-FFF2-40B4-BE49-F238E27FC236}">
                <a16:creationId xmlns:a16="http://schemas.microsoft.com/office/drawing/2014/main" id="{77FE98FD-D395-F4BE-A104-CC6D1273FBC7}"/>
              </a:ext>
            </a:extLst>
          </p:cNvPr>
          <p:cNvSpPr>
            <a:spLocks noGrp="1"/>
          </p:cNvSpPr>
          <p:nvPr>
            <p:ph type="body" sz="quarter" idx="11"/>
          </p:nvPr>
        </p:nvSpPr>
        <p:spPr/>
        <p:txBody>
          <a:bodyPr/>
          <a:lstStyle/>
          <a:p>
            <a:r>
              <a:rPr lang="nl-NL" sz="1800" dirty="0"/>
              <a:t>Veel verschillende loketten.</a:t>
            </a:r>
          </a:p>
          <a:p>
            <a:r>
              <a:rPr lang="nl-NL" sz="1800" dirty="0"/>
              <a:t>Aanbod van kennis en informatie voor ondernemers is veelal versnipperd.</a:t>
            </a:r>
          </a:p>
          <a:p>
            <a:r>
              <a:rPr lang="nl-NL" sz="1800" dirty="0"/>
              <a:t>Steeds meer bedrijven/ ondernemers.</a:t>
            </a:r>
          </a:p>
          <a:p>
            <a:r>
              <a:rPr lang="nl-NL" sz="1800" dirty="0"/>
              <a:t>Aantal zzp’ers is verdubbeld in 10 jaar.</a:t>
            </a:r>
          </a:p>
          <a:p>
            <a:r>
              <a:rPr lang="nl-NL" sz="1800" dirty="0"/>
              <a:t>± 50% van alle nieuwe bedrijven stopt binnen 5 jaar. </a:t>
            </a:r>
          </a:p>
          <a:p>
            <a:r>
              <a:rPr lang="nl-NL" sz="1800" dirty="0"/>
              <a:t>Zelfstandigen en microbedrijven zijn de motor van de lokale economie.</a:t>
            </a:r>
          </a:p>
          <a:p>
            <a:endParaRPr lang="nl-NL" sz="1800" dirty="0"/>
          </a:p>
        </p:txBody>
      </p:sp>
      <p:sp>
        <p:nvSpPr>
          <p:cNvPr id="4" name="Tijdelijke aanduiding voor dianummer 3">
            <a:extLst>
              <a:ext uri="{FF2B5EF4-FFF2-40B4-BE49-F238E27FC236}">
                <a16:creationId xmlns:a16="http://schemas.microsoft.com/office/drawing/2014/main" id="{BA01609D-D8E6-2C5D-E8C2-0A0268369E21}"/>
              </a:ext>
            </a:extLst>
          </p:cNvPr>
          <p:cNvSpPr>
            <a:spLocks noGrp="1"/>
          </p:cNvSpPr>
          <p:nvPr>
            <p:ph type="sldNum" sz="quarter" idx="4"/>
          </p:nvPr>
        </p:nvSpPr>
        <p:spPr/>
        <p:txBody>
          <a:bodyPr/>
          <a:lstStyle/>
          <a:p>
            <a:fld id="{9AB2EAF3-F5E0-404A-912E-9CDA5D39FC67}" type="slidenum">
              <a:rPr lang="nl-NL" smtClean="0"/>
              <a:pPr/>
              <a:t>11</a:t>
            </a:fld>
            <a:endParaRPr lang="nl-NL" dirty="0"/>
          </a:p>
        </p:txBody>
      </p:sp>
      <p:sp>
        <p:nvSpPr>
          <p:cNvPr id="5" name="Tijdelijke aanduiding voor inhoud 4">
            <a:extLst>
              <a:ext uri="{FF2B5EF4-FFF2-40B4-BE49-F238E27FC236}">
                <a16:creationId xmlns:a16="http://schemas.microsoft.com/office/drawing/2014/main" id="{D401907E-2BF6-71F6-32EA-F8EE629CD4D0}"/>
              </a:ext>
            </a:extLst>
          </p:cNvPr>
          <p:cNvSpPr>
            <a:spLocks noGrp="1"/>
          </p:cNvSpPr>
          <p:nvPr>
            <p:ph sz="quarter" idx="12"/>
          </p:nvPr>
        </p:nvSpPr>
        <p:spPr/>
        <p:txBody>
          <a:bodyPr/>
          <a:lstStyle/>
          <a:p>
            <a:endParaRPr lang="nl-NL"/>
          </a:p>
        </p:txBody>
      </p:sp>
    </p:spTree>
    <p:extLst>
      <p:ext uri="{BB962C8B-B14F-4D97-AF65-F5344CB8AC3E}">
        <p14:creationId xmlns:p14="http://schemas.microsoft.com/office/powerpoint/2010/main" val="223325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E71C2DE-1481-920E-5928-6BE9ABD1793E}"/>
              </a:ext>
            </a:extLst>
          </p:cNvPr>
          <p:cNvSpPr>
            <a:spLocks noGrp="1"/>
          </p:cNvSpPr>
          <p:nvPr>
            <p:ph type="body" sz="quarter" idx="10"/>
          </p:nvPr>
        </p:nvSpPr>
        <p:spPr>
          <a:xfrm>
            <a:off x="922946" y="332181"/>
            <a:ext cx="6256452" cy="425821"/>
          </a:xfrm>
        </p:spPr>
        <p:txBody>
          <a:bodyPr/>
          <a:lstStyle/>
          <a:p>
            <a:r>
              <a:rPr lang="nl-NL" dirty="0"/>
              <a:t>Lokaal bedrijfsleven bestaat uit</a:t>
            </a:r>
          </a:p>
        </p:txBody>
      </p:sp>
      <p:sp>
        <p:nvSpPr>
          <p:cNvPr id="3" name="Tijdelijke aanduiding voor tekst 2">
            <a:extLst>
              <a:ext uri="{FF2B5EF4-FFF2-40B4-BE49-F238E27FC236}">
                <a16:creationId xmlns:a16="http://schemas.microsoft.com/office/drawing/2014/main" id="{2DABB5CE-BCF8-4BED-ED2C-D0656C2AC256}"/>
              </a:ext>
            </a:extLst>
          </p:cNvPr>
          <p:cNvSpPr>
            <a:spLocks noGrp="1"/>
          </p:cNvSpPr>
          <p:nvPr>
            <p:ph type="body" sz="quarter" idx="11"/>
          </p:nvPr>
        </p:nvSpPr>
        <p:spPr/>
        <p:txBody>
          <a:bodyPr/>
          <a:lstStyle/>
          <a:p>
            <a:r>
              <a:rPr lang="nl-NL" sz="1800" dirty="0"/>
              <a:t>Startende ondernemers </a:t>
            </a:r>
            <a:r>
              <a:rPr lang="nl-NL" sz="1800" dirty="0">
                <a:sym typeface="Wingdings" panose="05000000000000000000" pitchFamily="2" charset="2"/>
              </a:rPr>
              <a:t> jaarlijks ±1-1,5% van aantal inwoners</a:t>
            </a:r>
          </a:p>
          <a:p>
            <a:r>
              <a:rPr lang="nl-NL" sz="1800" dirty="0">
                <a:sym typeface="Wingdings" panose="05000000000000000000" pitchFamily="2" charset="2"/>
              </a:rPr>
              <a:t>Studenten  50% van MBO-studenten denkt aan het ondernemerschap om actief te zijn op de arbeidsmarkt na studie. </a:t>
            </a:r>
          </a:p>
          <a:p>
            <a:pPr marL="0" indent="0">
              <a:buNone/>
            </a:pPr>
            <a:br>
              <a:rPr lang="nl-NL" sz="1800" dirty="0">
                <a:sym typeface="Wingdings" panose="05000000000000000000" pitchFamily="2" charset="2"/>
              </a:rPr>
            </a:br>
            <a:r>
              <a:rPr lang="nl-NL" sz="1800" b="1" dirty="0">
                <a:sym typeface="Wingdings" panose="05000000000000000000" pitchFamily="2" charset="2"/>
              </a:rPr>
              <a:t>Samenstelling bedrijfsleven</a:t>
            </a:r>
          </a:p>
          <a:p>
            <a:r>
              <a:rPr lang="nl-NL" sz="1800" dirty="0"/>
              <a:t>Zzp’ers 			</a:t>
            </a:r>
            <a:r>
              <a:rPr lang="nl-NL" sz="1800" dirty="0">
                <a:sym typeface="Wingdings" panose="05000000000000000000" pitchFamily="2" charset="2"/>
              </a:rPr>
              <a:t> ±70% bedrijfsleven                  </a:t>
            </a:r>
          </a:p>
          <a:p>
            <a:r>
              <a:rPr lang="nl-NL" sz="1800" dirty="0">
                <a:sym typeface="Wingdings" panose="05000000000000000000" pitchFamily="2" charset="2"/>
              </a:rPr>
              <a:t>Microbedrijf			 &lt;10 fte  ±20% bedrijfsleven                 </a:t>
            </a:r>
          </a:p>
          <a:p>
            <a:r>
              <a:rPr lang="nl-NL" sz="1800" dirty="0">
                <a:sym typeface="Wingdings" panose="05000000000000000000" pitchFamily="2" charset="2"/>
              </a:rPr>
              <a:t>MKB  &gt;10 fte – 250 fte 	 ±7% bedrijfsleven</a:t>
            </a:r>
          </a:p>
          <a:p>
            <a:r>
              <a:rPr lang="nl-NL" sz="1800" dirty="0">
                <a:sym typeface="Wingdings" panose="05000000000000000000" pitchFamily="2" charset="2"/>
              </a:rPr>
              <a:t>Grootbedrijf  &gt;250 fte	 ±3% bedrijfsleven</a:t>
            </a:r>
          </a:p>
          <a:p>
            <a:endParaRPr lang="nl-NL" sz="1800" dirty="0"/>
          </a:p>
        </p:txBody>
      </p:sp>
      <p:sp>
        <p:nvSpPr>
          <p:cNvPr id="4" name="Tijdelijke aanduiding voor dianummer 3">
            <a:extLst>
              <a:ext uri="{FF2B5EF4-FFF2-40B4-BE49-F238E27FC236}">
                <a16:creationId xmlns:a16="http://schemas.microsoft.com/office/drawing/2014/main" id="{220DA131-E4BA-E317-0F9A-389F87424908}"/>
              </a:ext>
            </a:extLst>
          </p:cNvPr>
          <p:cNvSpPr>
            <a:spLocks noGrp="1"/>
          </p:cNvSpPr>
          <p:nvPr>
            <p:ph type="sldNum" sz="quarter" idx="4"/>
          </p:nvPr>
        </p:nvSpPr>
        <p:spPr/>
        <p:txBody>
          <a:bodyPr/>
          <a:lstStyle/>
          <a:p>
            <a:fld id="{9AB2EAF3-F5E0-404A-912E-9CDA5D39FC67}" type="slidenum">
              <a:rPr lang="nl-NL" smtClean="0"/>
              <a:pPr/>
              <a:t>12</a:t>
            </a:fld>
            <a:endParaRPr lang="nl-NL" dirty="0"/>
          </a:p>
        </p:txBody>
      </p:sp>
      <p:sp>
        <p:nvSpPr>
          <p:cNvPr id="5" name="Tijdelijke aanduiding voor inhoud 4">
            <a:extLst>
              <a:ext uri="{FF2B5EF4-FFF2-40B4-BE49-F238E27FC236}">
                <a16:creationId xmlns:a16="http://schemas.microsoft.com/office/drawing/2014/main" id="{489C6E74-7772-57A0-875F-37BD4B72F95C}"/>
              </a:ext>
            </a:extLst>
          </p:cNvPr>
          <p:cNvSpPr>
            <a:spLocks noGrp="1"/>
          </p:cNvSpPr>
          <p:nvPr>
            <p:ph sz="quarter" idx="12"/>
          </p:nvPr>
        </p:nvSpPr>
        <p:spPr/>
        <p:txBody>
          <a:bodyPr/>
          <a:lstStyle/>
          <a:p>
            <a:endParaRPr lang="nl-NL"/>
          </a:p>
        </p:txBody>
      </p:sp>
      <p:sp>
        <p:nvSpPr>
          <p:cNvPr id="6" name="Rechteraccolade 5">
            <a:extLst>
              <a:ext uri="{FF2B5EF4-FFF2-40B4-BE49-F238E27FC236}">
                <a16:creationId xmlns:a16="http://schemas.microsoft.com/office/drawing/2014/main" id="{57B7DC16-8E1C-D11A-AB93-3F9D7B2D2299}"/>
              </a:ext>
            </a:extLst>
          </p:cNvPr>
          <p:cNvSpPr/>
          <p:nvPr/>
        </p:nvSpPr>
        <p:spPr>
          <a:xfrm>
            <a:off x="8119672" y="3698777"/>
            <a:ext cx="412955" cy="924232"/>
          </a:xfrm>
          <a:prstGeom prst="rightBrace">
            <a:avLst/>
          </a:prstGeom>
          <a:solidFill>
            <a:schemeClr val="bg1"/>
          </a:solidFill>
          <a:ln w="38100">
            <a:solidFill>
              <a:srgbClr val="F1652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 name="Tekstvak 6">
            <a:extLst>
              <a:ext uri="{FF2B5EF4-FFF2-40B4-BE49-F238E27FC236}">
                <a16:creationId xmlns:a16="http://schemas.microsoft.com/office/drawing/2014/main" id="{CD480E88-B4F4-5D4B-01E6-F464E5079CEE}"/>
              </a:ext>
            </a:extLst>
          </p:cNvPr>
          <p:cNvSpPr txBox="1"/>
          <p:nvPr/>
        </p:nvSpPr>
        <p:spPr>
          <a:xfrm>
            <a:off x="8532626" y="3638817"/>
            <a:ext cx="3659373" cy="923330"/>
          </a:xfrm>
          <a:prstGeom prst="rect">
            <a:avLst/>
          </a:prstGeom>
          <a:noFill/>
        </p:spPr>
        <p:txBody>
          <a:bodyPr wrap="square" rtlCol="0">
            <a:spAutoFit/>
          </a:bodyPr>
          <a:lstStyle/>
          <a:p>
            <a:r>
              <a:rPr lang="nl-NL" dirty="0"/>
              <a:t>Deze groep heeft in steeds grotere mate behoefte aan informatie en ondersteuning.</a:t>
            </a:r>
          </a:p>
        </p:txBody>
      </p:sp>
    </p:spTree>
    <p:extLst>
      <p:ext uri="{BB962C8B-B14F-4D97-AF65-F5344CB8AC3E}">
        <p14:creationId xmlns:p14="http://schemas.microsoft.com/office/powerpoint/2010/main" val="3969483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350B6E-CB80-03A2-E3BE-DBAB481BEE2F}"/>
              </a:ext>
            </a:extLst>
          </p:cNvPr>
          <p:cNvSpPr>
            <a:spLocks noGrp="1"/>
          </p:cNvSpPr>
          <p:nvPr>
            <p:ph type="sldNum" sz="quarter" idx="10"/>
          </p:nvPr>
        </p:nvSpPr>
        <p:spPr/>
        <p:txBody>
          <a:bodyPr/>
          <a:lstStyle/>
          <a:p>
            <a:fld id="{9AB2EAF3-F5E0-404A-912E-9CDA5D39FC67}" type="slidenum">
              <a:rPr lang="nl-NL" smtClean="0"/>
              <a:pPr/>
              <a:t>13</a:t>
            </a:fld>
            <a:endParaRPr lang="nl-NL" dirty="0"/>
          </a:p>
        </p:txBody>
      </p:sp>
      <p:sp>
        <p:nvSpPr>
          <p:cNvPr id="3" name="Rechthoek: afgeronde hoeken 2">
            <a:extLst>
              <a:ext uri="{FF2B5EF4-FFF2-40B4-BE49-F238E27FC236}">
                <a16:creationId xmlns:a16="http://schemas.microsoft.com/office/drawing/2014/main" id="{FA3D77F2-2BED-7C78-C84A-FD6C3A2982FA}"/>
              </a:ext>
            </a:extLst>
          </p:cNvPr>
          <p:cNvSpPr/>
          <p:nvPr>
            <p:custDataLst>
              <p:tags r:id="rId2"/>
            </p:custDataLst>
          </p:nvPr>
        </p:nvSpPr>
        <p:spPr>
          <a:xfrm>
            <a:off x="6286500" y="430530"/>
            <a:ext cx="5524500" cy="891540"/>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endParaRPr lang="nl-NL" sz="2000" dirty="0">
              <a:solidFill>
                <a:srgbClr val="5B5B5B"/>
              </a:solidFill>
            </a:endParaRPr>
          </a:p>
        </p:txBody>
      </p:sp>
      <p:pic>
        <p:nvPicPr>
          <p:cNvPr id="5" name="Graphic 4">
            <a:extLst>
              <a:ext uri="{FF2B5EF4-FFF2-40B4-BE49-F238E27FC236}">
                <a16:creationId xmlns:a16="http://schemas.microsoft.com/office/drawing/2014/main" id="{DA7DC516-D692-8283-47BC-9351601B3DF8}"/>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5F623921-C1E2-9214-2B06-A4A2B1C5FF3F}"/>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9" name="Graphic 8">
            <a:extLst>
              <a:ext uri="{FF2B5EF4-FFF2-40B4-BE49-F238E27FC236}">
                <a16:creationId xmlns:a16="http://schemas.microsoft.com/office/drawing/2014/main" id="{13E0FD7D-6168-1D99-4ADA-4D1C820ECD5C}"/>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10" name="Rechthoek 9">
            <a:extLst>
              <a:ext uri="{FF2B5EF4-FFF2-40B4-BE49-F238E27FC236}">
                <a16:creationId xmlns:a16="http://schemas.microsoft.com/office/drawing/2014/main" id="{B8F65961-9866-09B8-F6F1-B6A80FE34F6A}"/>
              </a:ext>
            </a:extLst>
          </p:cNvPr>
          <p:cNvSpPr/>
          <p:nvPr>
            <p:custDataLst>
              <p:tags r:id="rId6"/>
            </p:custDataLst>
          </p:nvPr>
        </p:nvSpPr>
        <p:spPr>
          <a:xfrm>
            <a:off x="3901440" y="2571750"/>
            <a:ext cx="7315199" cy="1714500"/>
          </a:xfrm>
          <a:prstGeom prst="rect">
            <a:avLst/>
          </a:prstGeom>
          <a:noFill/>
          <a:ln>
            <a:noFill/>
          </a:ln>
          <a:extLst>
            <a:ext uri="{909E8E84-426E-40DD-AFC4-6F175D3DCCD1}">
              <a14:hiddenFill xmlns:a14="http://schemas.microsoft.com/office/drawing/2010/main">
                <a:solidFill>
                  <a:srgbClr val="F1652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4000" b="1">
                <a:solidFill>
                  <a:srgbClr val="5B5B5B"/>
                </a:solidFill>
              </a:rPr>
              <a:t>Met welke groep ondernemers heb jij voornamelijk contact?</a:t>
            </a:r>
            <a:endParaRPr lang="nl-NL" sz="4000" b="1" dirty="0">
              <a:solidFill>
                <a:srgbClr val="5B5B5B"/>
              </a:solidFill>
            </a:endParaRPr>
          </a:p>
        </p:txBody>
      </p:sp>
      <p:sp>
        <p:nvSpPr>
          <p:cNvPr id="11" name="Rechthoek 10">
            <a:extLst>
              <a:ext uri="{FF2B5EF4-FFF2-40B4-BE49-F238E27FC236}">
                <a16:creationId xmlns:a16="http://schemas.microsoft.com/office/drawing/2014/main" id="{35C45CE8-97E4-1448-E877-0DE369D5C780}"/>
              </a:ext>
            </a:extLst>
          </p:cNvPr>
          <p:cNvSpPr/>
          <p:nvPr>
            <p:custDataLst>
              <p:tags r:id="rId7"/>
            </p:custDataLst>
          </p:nvPr>
        </p:nvSpPr>
        <p:spPr>
          <a:xfrm>
            <a:off x="3901440" y="6032500"/>
            <a:ext cx="7315199" cy="518160"/>
          </a:xfrm>
          <a:prstGeom prst="rect">
            <a:avLst/>
          </a:prstGeom>
          <a:noFill/>
          <a:ln>
            <a:noFill/>
          </a:ln>
          <a:extLst>
            <a:ext uri="{909E8E84-426E-40DD-AFC4-6F175D3DCCD1}">
              <a14:hiddenFill xmlns:a14="http://schemas.microsoft.com/office/drawing/2010/main">
                <a:solidFill>
                  <a:srgbClr val="F1652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poll results on this slide.</a:t>
            </a:r>
            <a:endParaRPr lang="nl-NL" sz="2000" dirty="0">
              <a:solidFill>
                <a:srgbClr val="5B5B5B"/>
              </a:solidFill>
            </a:endParaRPr>
          </a:p>
        </p:txBody>
      </p:sp>
    </p:spTree>
    <p:custDataLst>
      <p:tags r:id="rId1"/>
    </p:custDataLst>
    <p:extLst>
      <p:ext uri="{BB962C8B-B14F-4D97-AF65-F5344CB8AC3E}">
        <p14:creationId xmlns:p14="http://schemas.microsoft.com/office/powerpoint/2010/main" val="3619579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6CCEF39-7F30-1646-8C2F-1E2EE0E1B1E5}"/>
              </a:ext>
            </a:extLst>
          </p:cNvPr>
          <p:cNvSpPr>
            <a:spLocks noGrp="1"/>
          </p:cNvSpPr>
          <p:nvPr>
            <p:ph type="sldNum" sz="quarter" idx="4"/>
          </p:nvPr>
        </p:nvSpPr>
        <p:spPr/>
        <p:txBody>
          <a:bodyPr/>
          <a:lstStyle/>
          <a:p>
            <a:fld id="{9AB2EAF3-F5E0-404A-912E-9CDA5D39FC67}" type="slidenum">
              <a:rPr lang="nl-NL" smtClean="0"/>
              <a:pPr/>
              <a:t>14</a:t>
            </a:fld>
            <a:endParaRPr lang="nl-NL" dirty="0"/>
          </a:p>
        </p:txBody>
      </p:sp>
      <p:pic>
        <p:nvPicPr>
          <p:cNvPr id="21" name="Afbeelding 20" descr="Afbeelding met kleding, schoeisel, tekenfilm, persoon&#10;&#10;Automatisch gegenereerde beschrijving">
            <a:extLst>
              <a:ext uri="{FF2B5EF4-FFF2-40B4-BE49-F238E27FC236}">
                <a16:creationId xmlns:a16="http://schemas.microsoft.com/office/drawing/2014/main" id="{27BB7C0F-D963-3CD5-067B-325920D9FFD6}"/>
              </a:ext>
            </a:extLst>
          </p:cNvPr>
          <p:cNvPicPr>
            <a:picLocks noChangeAspect="1"/>
          </p:cNvPicPr>
          <p:nvPr/>
        </p:nvPicPr>
        <p:blipFill>
          <a:blip r:embed="rId2"/>
          <a:stretch>
            <a:fillRect/>
          </a:stretch>
        </p:blipFill>
        <p:spPr>
          <a:xfrm>
            <a:off x="827209" y="272126"/>
            <a:ext cx="1964080" cy="1964080"/>
          </a:xfrm>
          <a:prstGeom prst="rect">
            <a:avLst/>
          </a:prstGeom>
        </p:spPr>
      </p:pic>
      <p:pic>
        <p:nvPicPr>
          <p:cNvPr id="22" name="Afbeelding 21" descr="Afbeelding met kleding, tekenfilm, person, persoon&#10;&#10;Automatisch gegenereerde beschrijving">
            <a:extLst>
              <a:ext uri="{FF2B5EF4-FFF2-40B4-BE49-F238E27FC236}">
                <a16:creationId xmlns:a16="http://schemas.microsoft.com/office/drawing/2014/main" id="{E7036AAC-44AA-48AA-3AE6-4F376CE403EE}"/>
              </a:ext>
            </a:extLst>
          </p:cNvPr>
          <p:cNvPicPr>
            <a:picLocks noChangeAspect="1"/>
          </p:cNvPicPr>
          <p:nvPr/>
        </p:nvPicPr>
        <p:blipFill>
          <a:blip r:embed="rId3"/>
          <a:stretch>
            <a:fillRect/>
          </a:stretch>
        </p:blipFill>
        <p:spPr>
          <a:xfrm>
            <a:off x="940558" y="2094894"/>
            <a:ext cx="2558587" cy="2558587"/>
          </a:xfrm>
          <a:prstGeom prst="rect">
            <a:avLst/>
          </a:prstGeom>
        </p:spPr>
      </p:pic>
      <p:pic>
        <p:nvPicPr>
          <p:cNvPr id="23" name="Afbeelding 22" descr="Afbeelding met kleding, persoon, tekenfilm, person&#10;&#10;Automatisch gegenereerde beschrijving">
            <a:extLst>
              <a:ext uri="{FF2B5EF4-FFF2-40B4-BE49-F238E27FC236}">
                <a16:creationId xmlns:a16="http://schemas.microsoft.com/office/drawing/2014/main" id="{E452748F-9DE5-FD73-AE3D-05943BE66C84}"/>
              </a:ext>
            </a:extLst>
          </p:cNvPr>
          <p:cNvPicPr>
            <a:picLocks noChangeAspect="1"/>
          </p:cNvPicPr>
          <p:nvPr/>
        </p:nvPicPr>
        <p:blipFill>
          <a:blip r:embed="rId4"/>
          <a:stretch>
            <a:fillRect/>
          </a:stretch>
        </p:blipFill>
        <p:spPr>
          <a:xfrm>
            <a:off x="744544" y="3913401"/>
            <a:ext cx="2944599" cy="2944599"/>
          </a:xfrm>
          <a:prstGeom prst="rect">
            <a:avLst/>
          </a:prstGeom>
        </p:spPr>
      </p:pic>
      <p:sp>
        <p:nvSpPr>
          <p:cNvPr id="25" name="Rechthoek: afgeronde hoeken 24">
            <a:extLst>
              <a:ext uri="{FF2B5EF4-FFF2-40B4-BE49-F238E27FC236}">
                <a16:creationId xmlns:a16="http://schemas.microsoft.com/office/drawing/2014/main" id="{5674845B-BF07-888E-5223-0B7DC68BBDC9}"/>
              </a:ext>
            </a:extLst>
          </p:cNvPr>
          <p:cNvSpPr/>
          <p:nvPr/>
        </p:nvSpPr>
        <p:spPr>
          <a:xfrm>
            <a:off x="4318503" y="2497138"/>
            <a:ext cx="2999290" cy="838142"/>
          </a:xfrm>
          <a:prstGeom prst="roundRect">
            <a:avLst/>
          </a:prstGeom>
          <a:solidFill>
            <a:srgbClr val="229FB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dirty="0"/>
              <a:t>Lokaal bedrijfsleven</a:t>
            </a:r>
          </a:p>
        </p:txBody>
      </p:sp>
      <p:pic>
        <p:nvPicPr>
          <p:cNvPr id="26" name="Afbeelding 25" descr="Afbeelding met kleding, persoon, person, tekst&#10;&#10;Automatisch gegenereerde beschrijving">
            <a:extLst>
              <a:ext uri="{FF2B5EF4-FFF2-40B4-BE49-F238E27FC236}">
                <a16:creationId xmlns:a16="http://schemas.microsoft.com/office/drawing/2014/main" id="{4C51B65B-08AC-B8AA-52A2-0BE1E3A803D7}"/>
              </a:ext>
            </a:extLst>
          </p:cNvPr>
          <p:cNvPicPr>
            <a:picLocks noChangeAspect="1"/>
          </p:cNvPicPr>
          <p:nvPr/>
        </p:nvPicPr>
        <p:blipFill>
          <a:blip r:embed="rId5"/>
          <a:stretch>
            <a:fillRect/>
          </a:stretch>
        </p:blipFill>
        <p:spPr>
          <a:xfrm>
            <a:off x="5208931" y="124169"/>
            <a:ext cx="2463399" cy="2463399"/>
          </a:xfrm>
          <a:prstGeom prst="rect">
            <a:avLst/>
          </a:prstGeom>
        </p:spPr>
      </p:pic>
      <p:pic>
        <p:nvPicPr>
          <p:cNvPr id="27" name="Afbeelding 26" descr="Afbeelding met tekenfilm&#10;&#10;Automatisch gegenereerde beschrijving">
            <a:extLst>
              <a:ext uri="{FF2B5EF4-FFF2-40B4-BE49-F238E27FC236}">
                <a16:creationId xmlns:a16="http://schemas.microsoft.com/office/drawing/2014/main" id="{EAE7A9A4-4FD0-07C9-CE4E-64464AAB3496}"/>
              </a:ext>
            </a:extLst>
          </p:cNvPr>
          <p:cNvPicPr>
            <a:picLocks noChangeAspect="1"/>
          </p:cNvPicPr>
          <p:nvPr/>
        </p:nvPicPr>
        <p:blipFill>
          <a:blip r:embed="rId6"/>
          <a:stretch>
            <a:fillRect/>
          </a:stretch>
        </p:blipFill>
        <p:spPr>
          <a:xfrm>
            <a:off x="7420818" y="-129775"/>
            <a:ext cx="2999289" cy="2999289"/>
          </a:xfrm>
          <a:prstGeom prst="rect">
            <a:avLst/>
          </a:prstGeom>
        </p:spPr>
      </p:pic>
      <p:pic>
        <p:nvPicPr>
          <p:cNvPr id="28" name="Afbeelding 27" descr="Afbeelding met kleding, Menselijk gezicht, glimlach, tekenfilm&#10;&#10;Automatisch gegenereerde beschrijving">
            <a:extLst>
              <a:ext uri="{FF2B5EF4-FFF2-40B4-BE49-F238E27FC236}">
                <a16:creationId xmlns:a16="http://schemas.microsoft.com/office/drawing/2014/main" id="{374BAD80-35A3-C351-5E37-ADF07E96B0DA}"/>
              </a:ext>
            </a:extLst>
          </p:cNvPr>
          <p:cNvPicPr>
            <a:picLocks noChangeAspect="1"/>
          </p:cNvPicPr>
          <p:nvPr/>
        </p:nvPicPr>
        <p:blipFill>
          <a:blip r:embed="rId7"/>
          <a:stretch>
            <a:fillRect/>
          </a:stretch>
        </p:blipFill>
        <p:spPr>
          <a:xfrm>
            <a:off x="9992455" y="1207554"/>
            <a:ext cx="2015169" cy="2015169"/>
          </a:xfrm>
          <a:prstGeom prst="rect">
            <a:avLst/>
          </a:prstGeom>
        </p:spPr>
      </p:pic>
      <p:pic>
        <p:nvPicPr>
          <p:cNvPr id="29" name="Afbeelding 28" descr="Afbeelding met kleding, schoeisel, persoon&#10;&#10;Automatisch gegenereerde beschrijving">
            <a:extLst>
              <a:ext uri="{FF2B5EF4-FFF2-40B4-BE49-F238E27FC236}">
                <a16:creationId xmlns:a16="http://schemas.microsoft.com/office/drawing/2014/main" id="{889FC76E-7224-8C80-BB3D-2F9A082BEC34}"/>
              </a:ext>
            </a:extLst>
          </p:cNvPr>
          <p:cNvPicPr>
            <a:picLocks noChangeAspect="1"/>
          </p:cNvPicPr>
          <p:nvPr/>
        </p:nvPicPr>
        <p:blipFill>
          <a:blip r:embed="rId8"/>
          <a:stretch>
            <a:fillRect/>
          </a:stretch>
        </p:blipFill>
        <p:spPr>
          <a:xfrm>
            <a:off x="3572812" y="4379663"/>
            <a:ext cx="2944599" cy="2944599"/>
          </a:xfrm>
          <a:prstGeom prst="rect">
            <a:avLst/>
          </a:prstGeom>
        </p:spPr>
      </p:pic>
      <p:pic>
        <p:nvPicPr>
          <p:cNvPr id="30" name="Afbeelding 29" descr="Afbeelding met tekst, schermopname, grafische vormgeving, Graphics&#10;&#10;Automatisch gegenereerde beschrijving">
            <a:extLst>
              <a:ext uri="{FF2B5EF4-FFF2-40B4-BE49-F238E27FC236}">
                <a16:creationId xmlns:a16="http://schemas.microsoft.com/office/drawing/2014/main" id="{3AC5D8CF-7DB8-52FD-A584-03EC4E483EAF}"/>
              </a:ext>
            </a:extLst>
          </p:cNvPr>
          <p:cNvPicPr>
            <a:picLocks noChangeAspect="1"/>
          </p:cNvPicPr>
          <p:nvPr/>
        </p:nvPicPr>
        <p:blipFill>
          <a:blip r:embed="rId9"/>
          <a:stretch>
            <a:fillRect/>
          </a:stretch>
        </p:blipFill>
        <p:spPr>
          <a:xfrm>
            <a:off x="7039401" y="2051925"/>
            <a:ext cx="2801571" cy="2801571"/>
          </a:xfrm>
          <a:prstGeom prst="rect">
            <a:avLst/>
          </a:prstGeom>
        </p:spPr>
      </p:pic>
      <p:pic>
        <p:nvPicPr>
          <p:cNvPr id="31" name="Afbeelding 30" descr="Afbeelding met grafische vormgeving, Graphics, illustratie, clipart&#10;&#10;Automatisch gegenereerde beschrijving">
            <a:extLst>
              <a:ext uri="{FF2B5EF4-FFF2-40B4-BE49-F238E27FC236}">
                <a16:creationId xmlns:a16="http://schemas.microsoft.com/office/drawing/2014/main" id="{991E2B1E-1822-E122-3768-60D181F859D6}"/>
              </a:ext>
            </a:extLst>
          </p:cNvPr>
          <p:cNvPicPr>
            <a:picLocks noChangeAspect="1"/>
          </p:cNvPicPr>
          <p:nvPr/>
        </p:nvPicPr>
        <p:blipFill>
          <a:blip r:embed="rId10"/>
          <a:stretch>
            <a:fillRect/>
          </a:stretch>
        </p:blipFill>
        <p:spPr>
          <a:xfrm>
            <a:off x="9909802" y="3222723"/>
            <a:ext cx="1956885" cy="1956885"/>
          </a:xfrm>
          <a:prstGeom prst="rect">
            <a:avLst/>
          </a:prstGeom>
        </p:spPr>
      </p:pic>
      <p:pic>
        <p:nvPicPr>
          <p:cNvPr id="32" name="Afbeelding 31" descr="Afbeelding met kleding, schoeisel, sport, Dans&#10;&#10;Automatisch gegenereerde beschrijving">
            <a:extLst>
              <a:ext uri="{FF2B5EF4-FFF2-40B4-BE49-F238E27FC236}">
                <a16:creationId xmlns:a16="http://schemas.microsoft.com/office/drawing/2014/main" id="{347009D9-421B-45D5-9BE1-DA601FB4A287}"/>
              </a:ext>
            </a:extLst>
          </p:cNvPr>
          <p:cNvPicPr>
            <a:picLocks noChangeAspect="1"/>
          </p:cNvPicPr>
          <p:nvPr/>
        </p:nvPicPr>
        <p:blipFill>
          <a:blip r:embed="rId11"/>
          <a:stretch>
            <a:fillRect/>
          </a:stretch>
        </p:blipFill>
        <p:spPr>
          <a:xfrm>
            <a:off x="9204741" y="4653482"/>
            <a:ext cx="2710894" cy="2710894"/>
          </a:xfrm>
          <a:prstGeom prst="rect">
            <a:avLst/>
          </a:prstGeom>
        </p:spPr>
      </p:pic>
      <p:pic>
        <p:nvPicPr>
          <p:cNvPr id="33" name="Afbeelding 32" descr="Afbeelding met solair, tekenfilm, Zonne-energie, illustratie&#10;&#10;Automatisch gegenereerde beschrijving">
            <a:extLst>
              <a:ext uri="{FF2B5EF4-FFF2-40B4-BE49-F238E27FC236}">
                <a16:creationId xmlns:a16="http://schemas.microsoft.com/office/drawing/2014/main" id="{A8FB27C1-1CE3-C2E9-B660-5E2CEFD8560B}"/>
              </a:ext>
            </a:extLst>
          </p:cNvPr>
          <p:cNvPicPr>
            <a:picLocks noChangeAspect="1"/>
          </p:cNvPicPr>
          <p:nvPr/>
        </p:nvPicPr>
        <p:blipFill>
          <a:blip r:embed="rId12"/>
          <a:stretch>
            <a:fillRect/>
          </a:stretch>
        </p:blipFill>
        <p:spPr>
          <a:xfrm>
            <a:off x="6463525" y="3948011"/>
            <a:ext cx="2801571" cy="2801571"/>
          </a:xfrm>
          <a:prstGeom prst="rect">
            <a:avLst/>
          </a:prstGeom>
        </p:spPr>
      </p:pic>
      <p:pic>
        <p:nvPicPr>
          <p:cNvPr id="20" name="Afbeelding 19" descr="Afbeelding met wiel, voertuig, Landvoertuig, band&#10;&#10;Automatisch gegenereerde beschrijving">
            <a:extLst>
              <a:ext uri="{FF2B5EF4-FFF2-40B4-BE49-F238E27FC236}">
                <a16:creationId xmlns:a16="http://schemas.microsoft.com/office/drawing/2014/main" id="{F5D1503B-F469-C615-4CEF-DAFBC913FD91}"/>
              </a:ext>
            </a:extLst>
          </p:cNvPr>
          <p:cNvPicPr>
            <a:picLocks noChangeAspect="1"/>
          </p:cNvPicPr>
          <p:nvPr/>
        </p:nvPicPr>
        <p:blipFill>
          <a:blip r:embed="rId13"/>
          <a:stretch>
            <a:fillRect/>
          </a:stretch>
        </p:blipFill>
        <p:spPr>
          <a:xfrm>
            <a:off x="3572812" y="2587569"/>
            <a:ext cx="2651663" cy="2651663"/>
          </a:xfrm>
          <a:prstGeom prst="rect">
            <a:avLst/>
          </a:prstGeom>
        </p:spPr>
      </p:pic>
      <p:pic>
        <p:nvPicPr>
          <p:cNvPr id="24" name="Afbeelding 23" descr="Afbeelding met kleding, tekenfilm, clipart, illustratie&#10;&#10;Automatisch gegenereerde beschrijving">
            <a:extLst>
              <a:ext uri="{FF2B5EF4-FFF2-40B4-BE49-F238E27FC236}">
                <a16:creationId xmlns:a16="http://schemas.microsoft.com/office/drawing/2014/main" id="{DBAB1FA1-0FD9-D6C0-9591-5AB73DC649BC}"/>
              </a:ext>
            </a:extLst>
          </p:cNvPr>
          <p:cNvPicPr>
            <a:picLocks noChangeAspect="1"/>
          </p:cNvPicPr>
          <p:nvPr/>
        </p:nvPicPr>
        <p:blipFill>
          <a:blip r:embed="rId14"/>
          <a:stretch>
            <a:fillRect/>
          </a:stretch>
        </p:blipFill>
        <p:spPr>
          <a:xfrm>
            <a:off x="2909359" y="461145"/>
            <a:ext cx="2236787" cy="2236787"/>
          </a:xfrm>
          <a:prstGeom prst="rect">
            <a:avLst/>
          </a:prstGeom>
        </p:spPr>
      </p:pic>
    </p:spTree>
    <p:extLst>
      <p:ext uri="{BB962C8B-B14F-4D97-AF65-F5344CB8AC3E}">
        <p14:creationId xmlns:p14="http://schemas.microsoft.com/office/powerpoint/2010/main" val="268180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99"/>
                                          </p:stCondLst>
                                        </p:cTn>
                                        <p:tgtEl>
                                          <p:spTgt spid="21"/>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999"/>
                                          </p:stCondLst>
                                        </p:cTn>
                                        <p:tgtEl>
                                          <p:spTgt spid="24"/>
                                        </p:tgtEl>
                                        <p:attrNameLst>
                                          <p:attrName>style.visibility</p:attrName>
                                        </p:attrNameLst>
                                      </p:cBhvr>
                                      <p:to>
                                        <p:strVal val="visible"/>
                                      </p:to>
                                    </p:set>
                                  </p:childTnLst>
                                </p:cTn>
                              </p:par>
                              <p:par>
                                <p:cTn id="9" presetID="1" presetClass="entr" presetSubtype="0" fill="hold" nodeType="withEffect">
                                  <p:stCondLst>
                                    <p:cond delay="4000"/>
                                  </p:stCondLst>
                                  <p:childTnLst>
                                    <p:set>
                                      <p:cBhvr>
                                        <p:cTn id="10" dur="1" fill="hold">
                                          <p:stCondLst>
                                            <p:cond delay="999"/>
                                          </p:stCondLst>
                                        </p:cTn>
                                        <p:tgtEl>
                                          <p:spTgt spid="26"/>
                                        </p:tgtEl>
                                        <p:attrNameLst>
                                          <p:attrName>style.visibility</p:attrName>
                                        </p:attrNameLst>
                                      </p:cBhvr>
                                      <p:to>
                                        <p:strVal val="visible"/>
                                      </p:to>
                                    </p:set>
                                  </p:childTnLst>
                                </p:cTn>
                              </p:par>
                              <p:par>
                                <p:cTn id="11" presetID="1" presetClass="entr" presetSubtype="0" fill="hold" nodeType="withEffect">
                                  <p:stCondLst>
                                    <p:cond delay="6000"/>
                                  </p:stCondLst>
                                  <p:childTnLst>
                                    <p:set>
                                      <p:cBhvr>
                                        <p:cTn id="12" dur="1" fill="hold">
                                          <p:stCondLst>
                                            <p:cond delay="999"/>
                                          </p:stCondLst>
                                        </p:cTn>
                                        <p:tgtEl>
                                          <p:spTgt spid="27"/>
                                        </p:tgtEl>
                                        <p:attrNameLst>
                                          <p:attrName>style.visibility</p:attrName>
                                        </p:attrNameLst>
                                      </p:cBhvr>
                                      <p:to>
                                        <p:strVal val="visible"/>
                                      </p:to>
                                    </p:set>
                                  </p:childTnLst>
                                </p:cTn>
                              </p:par>
                              <p:par>
                                <p:cTn id="13" presetID="1" presetClass="entr" presetSubtype="0" fill="hold" nodeType="withEffect">
                                  <p:stCondLst>
                                    <p:cond delay="8000"/>
                                  </p:stCondLst>
                                  <p:childTnLst>
                                    <p:set>
                                      <p:cBhvr>
                                        <p:cTn id="14" dur="1" fill="hold">
                                          <p:stCondLst>
                                            <p:cond delay="999"/>
                                          </p:stCondLst>
                                        </p:cTn>
                                        <p:tgtEl>
                                          <p:spTgt spid="28"/>
                                        </p:tgtEl>
                                        <p:attrNameLst>
                                          <p:attrName>style.visibility</p:attrName>
                                        </p:attrNameLst>
                                      </p:cBhvr>
                                      <p:to>
                                        <p:strVal val="visible"/>
                                      </p:to>
                                    </p:set>
                                  </p:childTnLst>
                                </p:cTn>
                              </p:par>
                              <p:par>
                                <p:cTn id="15" presetID="1" presetClass="entr" presetSubtype="0" fill="hold" nodeType="withEffect">
                                  <p:stCondLst>
                                    <p:cond delay="12000"/>
                                  </p:stCondLst>
                                  <p:childTnLst>
                                    <p:set>
                                      <p:cBhvr>
                                        <p:cTn id="16" dur="1" fill="hold">
                                          <p:stCondLst>
                                            <p:cond delay="999"/>
                                          </p:stCondLst>
                                        </p:cTn>
                                        <p:tgtEl>
                                          <p:spTgt spid="30"/>
                                        </p:tgtEl>
                                        <p:attrNameLst>
                                          <p:attrName>style.visibility</p:attrName>
                                        </p:attrNameLst>
                                      </p:cBhvr>
                                      <p:to>
                                        <p:strVal val="visible"/>
                                      </p:to>
                                    </p:set>
                                  </p:childTnLst>
                                </p:cTn>
                              </p:par>
                              <p:par>
                                <p:cTn id="17" presetID="1" presetClass="entr" presetSubtype="0" fill="hold" nodeType="withEffect">
                                  <p:stCondLst>
                                    <p:cond delay="10000"/>
                                  </p:stCondLst>
                                  <p:childTnLst>
                                    <p:set>
                                      <p:cBhvr>
                                        <p:cTn id="18" dur="1" fill="hold">
                                          <p:stCondLst>
                                            <p:cond delay="999"/>
                                          </p:stCondLst>
                                        </p:cTn>
                                        <p:tgtEl>
                                          <p:spTgt spid="31"/>
                                        </p:tgtEl>
                                        <p:attrNameLst>
                                          <p:attrName>style.visibility</p:attrName>
                                        </p:attrNameLst>
                                      </p:cBhvr>
                                      <p:to>
                                        <p:strVal val="visible"/>
                                      </p:to>
                                    </p:set>
                                  </p:childTnLst>
                                </p:cTn>
                              </p:par>
                              <p:par>
                                <p:cTn id="19" presetID="1" presetClass="entr" presetSubtype="0" fill="hold" nodeType="withEffect">
                                  <p:stCondLst>
                                    <p:cond delay="14000"/>
                                  </p:stCondLst>
                                  <p:childTnLst>
                                    <p:set>
                                      <p:cBhvr>
                                        <p:cTn id="20" dur="1" fill="hold">
                                          <p:stCondLst>
                                            <p:cond delay="999"/>
                                          </p:stCondLst>
                                        </p:cTn>
                                        <p:tgtEl>
                                          <p:spTgt spid="32"/>
                                        </p:tgtEl>
                                        <p:attrNameLst>
                                          <p:attrName>style.visibility</p:attrName>
                                        </p:attrNameLst>
                                      </p:cBhvr>
                                      <p:to>
                                        <p:strVal val="visible"/>
                                      </p:to>
                                    </p:set>
                                  </p:childTnLst>
                                </p:cTn>
                              </p:par>
                              <p:par>
                                <p:cTn id="21" presetID="1" presetClass="entr" presetSubtype="0" fill="hold" nodeType="withEffect">
                                  <p:stCondLst>
                                    <p:cond delay="16000"/>
                                  </p:stCondLst>
                                  <p:childTnLst>
                                    <p:set>
                                      <p:cBhvr>
                                        <p:cTn id="22" dur="1" fill="hold">
                                          <p:stCondLst>
                                            <p:cond delay="999"/>
                                          </p:stCondLst>
                                        </p:cTn>
                                        <p:tgtEl>
                                          <p:spTgt spid="33"/>
                                        </p:tgtEl>
                                        <p:attrNameLst>
                                          <p:attrName>style.visibility</p:attrName>
                                        </p:attrNameLst>
                                      </p:cBhvr>
                                      <p:to>
                                        <p:strVal val="visible"/>
                                      </p:to>
                                    </p:set>
                                  </p:childTnLst>
                                </p:cTn>
                              </p:par>
                              <p:par>
                                <p:cTn id="23" presetID="1" presetClass="entr" presetSubtype="0" fill="hold" nodeType="withEffect">
                                  <p:stCondLst>
                                    <p:cond delay="20000"/>
                                  </p:stCondLst>
                                  <p:childTnLst>
                                    <p:set>
                                      <p:cBhvr>
                                        <p:cTn id="24" dur="1" fill="hold">
                                          <p:stCondLst>
                                            <p:cond delay="999"/>
                                          </p:stCondLst>
                                        </p:cTn>
                                        <p:tgtEl>
                                          <p:spTgt spid="29"/>
                                        </p:tgtEl>
                                        <p:attrNameLst>
                                          <p:attrName>style.visibility</p:attrName>
                                        </p:attrNameLst>
                                      </p:cBhvr>
                                      <p:to>
                                        <p:strVal val="visible"/>
                                      </p:to>
                                    </p:set>
                                  </p:childTnLst>
                                </p:cTn>
                              </p:par>
                              <p:par>
                                <p:cTn id="25" presetID="1" presetClass="entr" presetSubtype="0" fill="hold" nodeType="withEffect">
                                  <p:stCondLst>
                                    <p:cond delay="18000"/>
                                  </p:stCondLst>
                                  <p:childTnLst>
                                    <p:set>
                                      <p:cBhvr>
                                        <p:cTn id="26" dur="1" fill="hold">
                                          <p:stCondLst>
                                            <p:cond delay="999"/>
                                          </p:stCondLst>
                                        </p:cTn>
                                        <p:tgtEl>
                                          <p:spTgt spid="20"/>
                                        </p:tgtEl>
                                        <p:attrNameLst>
                                          <p:attrName>style.visibility</p:attrName>
                                        </p:attrNameLst>
                                      </p:cBhvr>
                                      <p:to>
                                        <p:strVal val="visible"/>
                                      </p:to>
                                    </p:set>
                                  </p:childTnLst>
                                </p:cTn>
                              </p:par>
                              <p:par>
                                <p:cTn id="27" presetID="1" presetClass="entr" presetSubtype="0" fill="hold" nodeType="withEffect">
                                  <p:stCondLst>
                                    <p:cond delay="22000"/>
                                  </p:stCondLst>
                                  <p:childTnLst>
                                    <p:set>
                                      <p:cBhvr>
                                        <p:cTn id="28" dur="1" fill="hold">
                                          <p:stCondLst>
                                            <p:cond delay="999"/>
                                          </p:stCondLst>
                                        </p:cTn>
                                        <p:tgtEl>
                                          <p:spTgt spid="23"/>
                                        </p:tgtEl>
                                        <p:attrNameLst>
                                          <p:attrName>style.visibility</p:attrName>
                                        </p:attrNameLst>
                                      </p:cBhvr>
                                      <p:to>
                                        <p:strVal val="visible"/>
                                      </p:to>
                                    </p:set>
                                  </p:childTnLst>
                                </p:cTn>
                              </p:par>
                              <p:par>
                                <p:cTn id="29" presetID="1" presetClass="entr" presetSubtype="0" fill="hold" nodeType="withEffect">
                                  <p:stCondLst>
                                    <p:cond delay="24000"/>
                                  </p:stCondLst>
                                  <p:childTnLst>
                                    <p:set>
                                      <p:cBhvr>
                                        <p:cTn id="30" dur="1" fill="hold">
                                          <p:stCondLst>
                                            <p:cond delay="9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673884-AA6C-4D04-EBA2-4A4996D2DE17}"/>
              </a:ext>
            </a:extLst>
          </p:cNvPr>
          <p:cNvSpPr>
            <a:spLocks noGrp="1"/>
          </p:cNvSpPr>
          <p:nvPr>
            <p:ph type="body" sz="quarter" idx="10"/>
          </p:nvPr>
        </p:nvSpPr>
        <p:spPr>
          <a:xfrm>
            <a:off x="922946" y="332181"/>
            <a:ext cx="9307470" cy="425821"/>
          </a:xfrm>
        </p:spPr>
        <p:txBody>
          <a:bodyPr/>
          <a:lstStyle/>
          <a:p>
            <a:r>
              <a:rPr lang="nl-NL" dirty="0"/>
              <a:t>Lokale (nieuwe) ondernemers zorgen voor…..</a:t>
            </a:r>
          </a:p>
          <a:p>
            <a:endParaRPr lang="nl-NL" dirty="0"/>
          </a:p>
        </p:txBody>
      </p:sp>
      <p:sp>
        <p:nvSpPr>
          <p:cNvPr id="3" name="Tijdelijke aanduiding voor tekst 2">
            <a:extLst>
              <a:ext uri="{FF2B5EF4-FFF2-40B4-BE49-F238E27FC236}">
                <a16:creationId xmlns:a16="http://schemas.microsoft.com/office/drawing/2014/main" id="{76F2C651-0CE4-A5AB-E5CA-B23A929E2B0C}"/>
              </a:ext>
            </a:extLst>
          </p:cNvPr>
          <p:cNvSpPr>
            <a:spLocks noGrp="1"/>
          </p:cNvSpPr>
          <p:nvPr>
            <p:ph type="body" sz="quarter" idx="11"/>
          </p:nvPr>
        </p:nvSpPr>
        <p:spPr/>
        <p:txBody>
          <a:bodyPr/>
          <a:lstStyle/>
          <a:p>
            <a:pPr marL="0" indent="0">
              <a:buNone/>
            </a:pPr>
            <a:r>
              <a:rPr lang="nl-NL" sz="1800" b="1" dirty="0">
                <a:solidFill>
                  <a:srgbClr val="F16522"/>
                </a:solidFill>
              </a:rPr>
              <a:t>Economische waarde</a:t>
            </a:r>
          </a:p>
          <a:p>
            <a:r>
              <a:rPr lang="nl-NL" sz="1800" dirty="0"/>
              <a:t>Diversificatie</a:t>
            </a:r>
          </a:p>
          <a:p>
            <a:r>
              <a:rPr lang="nl-NL" sz="1800" dirty="0"/>
              <a:t>Werkgelegenheid</a:t>
            </a:r>
          </a:p>
          <a:p>
            <a:r>
              <a:rPr lang="nl-NL" sz="1800" dirty="0"/>
              <a:t>Economische groei</a:t>
            </a:r>
          </a:p>
          <a:p>
            <a:r>
              <a:rPr lang="nl-NL" sz="1800" dirty="0"/>
              <a:t>Innovatie</a:t>
            </a:r>
          </a:p>
          <a:p>
            <a:r>
              <a:rPr lang="nl-NL" sz="1800" dirty="0"/>
              <a:t>Belastinginkomsten gemeente </a:t>
            </a:r>
          </a:p>
          <a:p>
            <a:r>
              <a:rPr lang="nl-NL" sz="1800" dirty="0"/>
              <a:t>Concurrentie </a:t>
            </a:r>
          </a:p>
          <a:p>
            <a:r>
              <a:rPr lang="nl-NL" sz="1800" dirty="0"/>
              <a:t>Vermindering werkdruk binnen sociaal domein</a:t>
            </a:r>
          </a:p>
          <a:p>
            <a:pPr marL="0" indent="0">
              <a:buNone/>
            </a:pPr>
            <a:endParaRPr lang="nl-NL" sz="1800" dirty="0"/>
          </a:p>
        </p:txBody>
      </p:sp>
      <p:sp>
        <p:nvSpPr>
          <p:cNvPr id="4" name="Tijdelijke aanduiding voor dianummer 3">
            <a:extLst>
              <a:ext uri="{FF2B5EF4-FFF2-40B4-BE49-F238E27FC236}">
                <a16:creationId xmlns:a16="http://schemas.microsoft.com/office/drawing/2014/main" id="{EBDA2B79-9F15-3FC4-D7FB-DFA13A46BA8E}"/>
              </a:ext>
            </a:extLst>
          </p:cNvPr>
          <p:cNvSpPr>
            <a:spLocks noGrp="1"/>
          </p:cNvSpPr>
          <p:nvPr>
            <p:ph type="sldNum" sz="quarter" idx="4"/>
          </p:nvPr>
        </p:nvSpPr>
        <p:spPr/>
        <p:txBody>
          <a:bodyPr/>
          <a:lstStyle/>
          <a:p>
            <a:fld id="{9AB2EAF3-F5E0-404A-912E-9CDA5D39FC67}" type="slidenum">
              <a:rPr lang="nl-NL" smtClean="0"/>
              <a:pPr/>
              <a:t>15</a:t>
            </a:fld>
            <a:endParaRPr lang="nl-NL" dirty="0"/>
          </a:p>
        </p:txBody>
      </p:sp>
      <p:sp>
        <p:nvSpPr>
          <p:cNvPr id="5" name="Tijdelijke aanduiding voor inhoud 4">
            <a:extLst>
              <a:ext uri="{FF2B5EF4-FFF2-40B4-BE49-F238E27FC236}">
                <a16:creationId xmlns:a16="http://schemas.microsoft.com/office/drawing/2014/main" id="{00015149-01A2-646C-5C61-1D1BD3BFA69D}"/>
              </a:ext>
            </a:extLst>
          </p:cNvPr>
          <p:cNvSpPr>
            <a:spLocks noGrp="1"/>
          </p:cNvSpPr>
          <p:nvPr>
            <p:ph sz="quarter" idx="12"/>
          </p:nvPr>
        </p:nvSpPr>
        <p:spPr/>
        <p:txBody>
          <a:bodyPr/>
          <a:lstStyle/>
          <a:p>
            <a:endParaRPr lang="nl-NL"/>
          </a:p>
        </p:txBody>
      </p:sp>
      <p:sp>
        <p:nvSpPr>
          <p:cNvPr id="6" name="Gedachtewolkje: wolk 5">
            <a:extLst>
              <a:ext uri="{FF2B5EF4-FFF2-40B4-BE49-F238E27FC236}">
                <a16:creationId xmlns:a16="http://schemas.microsoft.com/office/drawing/2014/main" id="{5EBB9FF9-E953-151F-11A3-5EA60447E6C7}"/>
              </a:ext>
            </a:extLst>
          </p:cNvPr>
          <p:cNvSpPr/>
          <p:nvPr/>
        </p:nvSpPr>
        <p:spPr>
          <a:xfrm>
            <a:off x="5451332" y="758003"/>
            <a:ext cx="6354845" cy="4554778"/>
          </a:xfrm>
          <a:prstGeom prst="cloudCallout">
            <a:avLst>
              <a:gd name="adj1" fmla="val -53639"/>
              <a:gd name="adj2" fmla="val -37219"/>
            </a:avLst>
          </a:prstGeom>
          <a:solidFill>
            <a:srgbClr val="F1652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t>Lokale ondernemers zijn een belangrijke drijvende kracht achter de economische vitaliteit van een gemeenschap. Ze dragen bij aan werkgelegenheid, innovatie, belastinginkomsten en de algehele welvaart van de lokale bevolking. </a:t>
            </a:r>
            <a:br>
              <a:rPr lang="nl-NL" sz="1600" b="1" dirty="0"/>
            </a:br>
            <a:br>
              <a:rPr lang="nl-NL" sz="1600" b="1" dirty="0"/>
            </a:br>
            <a:r>
              <a:rPr lang="nl-NL" sz="1600" b="1" dirty="0"/>
              <a:t>Het ondersteunen van lokale bedrijven kan daarom een positieve invloed hebben op de economie en de gemeenschap als geheel.</a:t>
            </a:r>
          </a:p>
        </p:txBody>
      </p:sp>
    </p:spTree>
    <p:extLst>
      <p:ext uri="{BB962C8B-B14F-4D97-AF65-F5344CB8AC3E}">
        <p14:creationId xmlns:p14="http://schemas.microsoft.com/office/powerpoint/2010/main" val="32169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3AF6A-B0C1-572D-861F-4921FC975339}"/>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B2F2F91-4AAB-DC25-6217-FFFDF256BBF9}"/>
              </a:ext>
            </a:extLst>
          </p:cNvPr>
          <p:cNvSpPr>
            <a:spLocks noGrp="1"/>
          </p:cNvSpPr>
          <p:nvPr>
            <p:ph type="body" sz="quarter" idx="10"/>
          </p:nvPr>
        </p:nvSpPr>
        <p:spPr>
          <a:xfrm>
            <a:off x="922946" y="332181"/>
            <a:ext cx="9307470" cy="425821"/>
          </a:xfrm>
        </p:spPr>
        <p:txBody>
          <a:bodyPr/>
          <a:lstStyle/>
          <a:p>
            <a:r>
              <a:rPr lang="nl-NL" dirty="0"/>
              <a:t>Lokale (nieuwe) ondernemers zorgen voor…..</a:t>
            </a:r>
          </a:p>
          <a:p>
            <a:endParaRPr lang="nl-NL" dirty="0"/>
          </a:p>
        </p:txBody>
      </p:sp>
      <p:sp>
        <p:nvSpPr>
          <p:cNvPr id="3" name="Tijdelijke aanduiding voor tekst 2">
            <a:extLst>
              <a:ext uri="{FF2B5EF4-FFF2-40B4-BE49-F238E27FC236}">
                <a16:creationId xmlns:a16="http://schemas.microsoft.com/office/drawing/2014/main" id="{4ED09518-4542-3DA0-7B16-D271E1CC8B91}"/>
              </a:ext>
            </a:extLst>
          </p:cNvPr>
          <p:cNvSpPr>
            <a:spLocks noGrp="1"/>
          </p:cNvSpPr>
          <p:nvPr>
            <p:ph type="body" sz="quarter" idx="11"/>
          </p:nvPr>
        </p:nvSpPr>
        <p:spPr>
          <a:xfrm>
            <a:off x="922946" y="1175656"/>
            <a:ext cx="10489692" cy="5241473"/>
          </a:xfrm>
        </p:spPr>
        <p:txBody>
          <a:bodyPr/>
          <a:lstStyle/>
          <a:p>
            <a:pPr marL="0" indent="0">
              <a:buNone/>
            </a:pPr>
            <a:r>
              <a:rPr lang="nl-NL" sz="1800" b="1" dirty="0">
                <a:solidFill>
                  <a:srgbClr val="F16522"/>
                </a:solidFill>
              </a:rPr>
              <a:t>Sociaal maatschappelijke waarde</a:t>
            </a:r>
          </a:p>
          <a:p>
            <a:r>
              <a:rPr lang="nl-NL" sz="1800" dirty="0"/>
              <a:t>Steunen of werken mee aan (lokale) organisaties</a:t>
            </a:r>
          </a:p>
          <a:p>
            <a:r>
              <a:rPr lang="nl-NL" sz="1800" dirty="0"/>
              <a:t>Sponsoren lokale activiteiten en evenementen                                  Rol in de gemeenschap</a:t>
            </a:r>
          </a:p>
          <a:p>
            <a:r>
              <a:rPr lang="nl-NL" sz="1800" dirty="0"/>
              <a:t>Zijn vaak als vrijwilliger actief binnen het verenigingsleven</a:t>
            </a:r>
            <a:br>
              <a:rPr lang="nl-NL" sz="1800" dirty="0"/>
            </a:br>
            <a:endParaRPr lang="nl-NL" sz="1800" dirty="0"/>
          </a:p>
          <a:p>
            <a:r>
              <a:rPr lang="nl-NL" sz="1800" dirty="0"/>
              <a:t>Zijn bereid om te veranderen:</a:t>
            </a:r>
          </a:p>
          <a:p>
            <a:pPr marL="0" indent="0">
              <a:buNone/>
            </a:pPr>
            <a:r>
              <a:rPr lang="nl-NL" sz="1800" dirty="0"/>
              <a:t>	- Innovatie</a:t>
            </a:r>
            <a:br>
              <a:rPr lang="nl-NL" sz="1800" dirty="0"/>
            </a:br>
            <a:r>
              <a:rPr lang="nl-NL" sz="1800" dirty="0"/>
              <a:t>	- </a:t>
            </a:r>
            <a:r>
              <a:rPr lang="nl-NL" sz="1800"/>
              <a:t>Lokaal inkopen</a:t>
            </a:r>
            <a:br>
              <a:rPr lang="nl-NL" sz="1800"/>
            </a:br>
            <a:r>
              <a:rPr lang="nl-NL" sz="1800"/>
              <a:t>	- </a:t>
            </a:r>
            <a:r>
              <a:rPr lang="nl-NL" sz="1800" dirty="0"/>
              <a:t>Duurzaam ondernemerschap</a:t>
            </a:r>
            <a:br>
              <a:rPr lang="nl-NL" sz="1800" dirty="0"/>
            </a:br>
            <a:endParaRPr lang="nl-NL" sz="1800" dirty="0"/>
          </a:p>
        </p:txBody>
      </p:sp>
      <p:sp>
        <p:nvSpPr>
          <p:cNvPr id="4" name="Tijdelijke aanduiding voor dianummer 3">
            <a:extLst>
              <a:ext uri="{FF2B5EF4-FFF2-40B4-BE49-F238E27FC236}">
                <a16:creationId xmlns:a16="http://schemas.microsoft.com/office/drawing/2014/main" id="{5D19A1CB-3F45-82BA-1543-751A0F4C732F}"/>
              </a:ext>
            </a:extLst>
          </p:cNvPr>
          <p:cNvSpPr>
            <a:spLocks noGrp="1"/>
          </p:cNvSpPr>
          <p:nvPr>
            <p:ph type="sldNum" sz="quarter" idx="4"/>
          </p:nvPr>
        </p:nvSpPr>
        <p:spPr/>
        <p:txBody>
          <a:bodyPr/>
          <a:lstStyle/>
          <a:p>
            <a:fld id="{9AB2EAF3-F5E0-404A-912E-9CDA5D39FC67}" type="slidenum">
              <a:rPr lang="nl-NL" smtClean="0"/>
              <a:pPr/>
              <a:t>16</a:t>
            </a:fld>
            <a:endParaRPr lang="nl-NL" dirty="0"/>
          </a:p>
        </p:txBody>
      </p:sp>
      <p:sp>
        <p:nvSpPr>
          <p:cNvPr id="5" name="Tijdelijke aanduiding voor inhoud 4">
            <a:extLst>
              <a:ext uri="{FF2B5EF4-FFF2-40B4-BE49-F238E27FC236}">
                <a16:creationId xmlns:a16="http://schemas.microsoft.com/office/drawing/2014/main" id="{4B8EE33F-90D2-5DBC-A290-E92B1B2C71E8}"/>
              </a:ext>
            </a:extLst>
          </p:cNvPr>
          <p:cNvSpPr>
            <a:spLocks noGrp="1"/>
          </p:cNvSpPr>
          <p:nvPr>
            <p:ph sz="quarter" idx="12"/>
          </p:nvPr>
        </p:nvSpPr>
        <p:spPr/>
        <p:txBody>
          <a:bodyPr/>
          <a:lstStyle/>
          <a:p>
            <a:endParaRPr lang="nl-NL"/>
          </a:p>
        </p:txBody>
      </p:sp>
      <p:sp>
        <p:nvSpPr>
          <p:cNvPr id="7" name="Rechteraccolade 6">
            <a:extLst>
              <a:ext uri="{FF2B5EF4-FFF2-40B4-BE49-F238E27FC236}">
                <a16:creationId xmlns:a16="http://schemas.microsoft.com/office/drawing/2014/main" id="{08AE5A08-636C-256A-6D79-81E25F8892A4}"/>
              </a:ext>
            </a:extLst>
          </p:cNvPr>
          <p:cNvSpPr/>
          <p:nvPr/>
        </p:nvSpPr>
        <p:spPr>
          <a:xfrm>
            <a:off x="8069297" y="1816245"/>
            <a:ext cx="412955" cy="1401516"/>
          </a:xfrm>
          <a:prstGeom prst="rightBrace">
            <a:avLst/>
          </a:prstGeom>
          <a:solidFill>
            <a:schemeClr val="bg1"/>
          </a:solidFill>
          <a:ln w="38100">
            <a:solidFill>
              <a:srgbClr val="F1652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2846186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4455C06-CE7C-B712-2188-718A7BBF9EE7}"/>
              </a:ext>
            </a:extLst>
          </p:cNvPr>
          <p:cNvSpPr>
            <a:spLocks noGrp="1"/>
          </p:cNvSpPr>
          <p:nvPr>
            <p:ph type="sldNum" sz="quarter" idx="4"/>
          </p:nvPr>
        </p:nvSpPr>
        <p:spPr/>
        <p:txBody>
          <a:bodyPr/>
          <a:lstStyle/>
          <a:p>
            <a:fld id="{9AB2EAF3-F5E0-404A-912E-9CDA5D39FC67}" type="slidenum">
              <a:rPr lang="nl-NL" smtClean="0"/>
              <a:pPr/>
              <a:t>17</a:t>
            </a:fld>
            <a:endParaRPr lang="nl-NL" dirty="0"/>
          </a:p>
        </p:txBody>
      </p:sp>
      <p:grpSp>
        <p:nvGrpSpPr>
          <p:cNvPr id="6" name="Group 11">
            <a:extLst>
              <a:ext uri="{FF2B5EF4-FFF2-40B4-BE49-F238E27FC236}">
                <a16:creationId xmlns:a16="http://schemas.microsoft.com/office/drawing/2014/main" id="{348BD045-BB1B-530A-9AAE-2B891912A293}"/>
              </a:ext>
            </a:extLst>
          </p:cNvPr>
          <p:cNvGrpSpPr/>
          <p:nvPr/>
        </p:nvGrpSpPr>
        <p:grpSpPr>
          <a:xfrm>
            <a:off x="1589864" y="1785663"/>
            <a:ext cx="2494516" cy="1627553"/>
            <a:chOff x="0" y="0"/>
            <a:chExt cx="3326022" cy="2170070"/>
          </a:xfrm>
        </p:grpSpPr>
        <p:sp>
          <p:nvSpPr>
            <p:cNvPr id="7" name="Freeform 12">
              <a:extLst>
                <a:ext uri="{FF2B5EF4-FFF2-40B4-BE49-F238E27FC236}">
                  <a16:creationId xmlns:a16="http://schemas.microsoft.com/office/drawing/2014/main" id="{67FD4B5F-56F3-D978-309A-B3BBF39B547C}"/>
                </a:ext>
              </a:extLst>
            </p:cNvPr>
            <p:cNvSpPr/>
            <p:nvPr/>
          </p:nvSpPr>
          <p:spPr>
            <a:xfrm>
              <a:off x="694276" y="0"/>
              <a:ext cx="1827759" cy="1513993"/>
            </a:xfrm>
            <a:custGeom>
              <a:avLst/>
              <a:gdLst/>
              <a:ahLst/>
              <a:cxnLst/>
              <a:rect l="l" t="t" r="r" b="b"/>
              <a:pathLst>
                <a:path w="1827759" h="1513993">
                  <a:moveTo>
                    <a:pt x="0" y="0"/>
                  </a:moveTo>
                  <a:lnTo>
                    <a:pt x="1827758" y="0"/>
                  </a:lnTo>
                  <a:lnTo>
                    <a:pt x="1827758" y="1513993"/>
                  </a:lnTo>
                  <a:lnTo>
                    <a:pt x="0" y="15139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8" name="TextBox 13">
              <a:extLst>
                <a:ext uri="{FF2B5EF4-FFF2-40B4-BE49-F238E27FC236}">
                  <a16:creationId xmlns:a16="http://schemas.microsoft.com/office/drawing/2014/main" id="{771FB0D9-76B0-D08B-D63C-9A2ECF0ABEB5}"/>
                </a:ext>
              </a:extLst>
            </p:cNvPr>
            <p:cNvSpPr txBox="1"/>
            <p:nvPr/>
          </p:nvSpPr>
          <p:spPr>
            <a:xfrm>
              <a:off x="0" y="1905711"/>
              <a:ext cx="3326022" cy="264359"/>
            </a:xfrm>
            <a:prstGeom prst="rect">
              <a:avLst/>
            </a:prstGeom>
          </p:spPr>
          <p:txBody>
            <a:bodyPr lIns="0" tIns="0" rIns="0" bIns="0" rtlCol="0" anchor="t">
              <a:spAutoFit/>
            </a:bodyPr>
            <a:lstStyle/>
            <a:p>
              <a:pPr algn="ctr">
                <a:lnSpc>
                  <a:spcPts val="1652"/>
                </a:lnSpc>
              </a:pPr>
              <a:r>
                <a:rPr lang="en-US" sz="1180" dirty="0">
                  <a:solidFill>
                    <a:srgbClr val="000000"/>
                  </a:solidFill>
                  <a:latin typeface="Aileron Bold"/>
                </a:rPr>
                <a:t>ONDERNEMERSVRAAG</a:t>
              </a:r>
            </a:p>
          </p:txBody>
        </p:sp>
      </p:grpSp>
      <p:grpSp>
        <p:nvGrpSpPr>
          <p:cNvPr id="9" name="Groep 8">
            <a:extLst>
              <a:ext uri="{FF2B5EF4-FFF2-40B4-BE49-F238E27FC236}">
                <a16:creationId xmlns:a16="http://schemas.microsoft.com/office/drawing/2014/main" id="{52DBD6EB-C28B-E149-F2B5-10B4A1465128}"/>
              </a:ext>
            </a:extLst>
          </p:cNvPr>
          <p:cNvGrpSpPr/>
          <p:nvPr/>
        </p:nvGrpSpPr>
        <p:grpSpPr>
          <a:xfrm>
            <a:off x="4640218" y="3576079"/>
            <a:ext cx="5989906" cy="2908977"/>
            <a:chOff x="3728765" y="3586388"/>
            <a:chExt cx="5989906" cy="2908977"/>
          </a:xfrm>
        </p:grpSpPr>
        <p:sp>
          <p:nvSpPr>
            <p:cNvPr id="10" name="TextBox 18">
              <a:extLst>
                <a:ext uri="{FF2B5EF4-FFF2-40B4-BE49-F238E27FC236}">
                  <a16:creationId xmlns:a16="http://schemas.microsoft.com/office/drawing/2014/main" id="{CA84B29D-D281-0D92-5F28-191635903910}"/>
                </a:ext>
              </a:extLst>
            </p:cNvPr>
            <p:cNvSpPr txBox="1"/>
            <p:nvPr/>
          </p:nvSpPr>
          <p:spPr>
            <a:xfrm>
              <a:off x="3728765" y="5824298"/>
              <a:ext cx="3118527" cy="671067"/>
            </a:xfrm>
            <a:prstGeom prst="rect">
              <a:avLst/>
            </a:prstGeom>
          </p:spPr>
          <p:txBody>
            <a:bodyPr lIns="0" tIns="0" rIns="0" bIns="0" rtlCol="0" anchor="t">
              <a:spAutoFit/>
            </a:bodyPr>
            <a:lstStyle/>
            <a:p>
              <a:pPr algn="ctr">
                <a:lnSpc>
                  <a:spcPts val="2072"/>
                </a:lnSpc>
              </a:pPr>
              <a:r>
                <a:rPr lang="en-US" sz="1480" dirty="0">
                  <a:solidFill>
                    <a:srgbClr val="7FBA42"/>
                  </a:solidFill>
                  <a:latin typeface="Aileron Bold"/>
                </a:rPr>
                <a:t>VRAAGGERICHT ANTWOORD</a:t>
              </a:r>
            </a:p>
            <a:p>
              <a:pPr algn="ctr">
                <a:lnSpc>
                  <a:spcPts val="1652"/>
                </a:lnSpc>
              </a:pPr>
              <a:r>
                <a:rPr lang="en-US" sz="1180" dirty="0">
                  <a:solidFill>
                    <a:srgbClr val="7FBA42"/>
                  </a:solidFill>
                  <a:latin typeface="Aileron Bold"/>
                </a:rPr>
                <a:t>PERSOONLIJKE ADVISERING</a:t>
              </a:r>
            </a:p>
            <a:p>
              <a:pPr algn="ctr">
                <a:lnSpc>
                  <a:spcPts val="1652"/>
                </a:lnSpc>
              </a:pPr>
              <a:r>
                <a:rPr lang="en-US" sz="1180" dirty="0">
                  <a:solidFill>
                    <a:srgbClr val="7FBA42"/>
                  </a:solidFill>
                  <a:latin typeface="Aileron Bold"/>
                </a:rPr>
                <a:t>TOOLS</a:t>
              </a:r>
            </a:p>
          </p:txBody>
        </p:sp>
        <p:grpSp>
          <p:nvGrpSpPr>
            <p:cNvPr id="11" name="Groep 10">
              <a:extLst>
                <a:ext uri="{FF2B5EF4-FFF2-40B4-BE49-F238E27FC236}">
                  <a16:creationId xmlns:a16="http://schemas.microsoft.com/office/drawing/2014/main" id="{F0692E82-4E04-A381-DC9B-4DBBE32CC340}"/>
                </a:ext>
              </a:extLst>
            </p:cNvPr>
            <p:cNvGrpSpPr/>
            <p:nvPr/>
          </p:nvGrpSpPr>
          <p:grpSpPr>
            <a:xfrm>
              <a:off x="4641941" y="3586388"/>
              <a:ext cx="5076730" cy="2714062"/>
              <a:chOff x="4679263" y="3473799"/>
              <a:chExt cx="5076730" cy="2714062"/>
            </a:xfrm>
          </p:grpSpPr>
          <p:sp>
            <p:nvSpPr>
              <p:cNvPr id="12" name="Freeform 7">
                <a:extLst>
                  <a:ext uri="{FF2B5EF4-FFF2-40B4-BE49-F238E27FC236}">
                    <a16:creationId xmlns:a16="http://schemas.microsoft.com/office/drawing/2014/main" id="{B4BA2855-777F-2223-A749-259E70963BD6}"/>
                  </a:ext>
                </a:extLst>
              </p:cNvPr>
              <p:cNvSpPr/>
              <p:nvPr/>
            </p:nvSpPr>
            <p:spPr>
              <a:xfrm rot="-10800000">
                <a:off x="6597832" y="4747760"/>
                <a:ext cx="834288" cy="449473"/>
              </a:xfrm>
              <a:custGeom>
                <a:avLst/>
                <a:gdLst/>
                <a:ahLst/>
                <a:cxnLst/>
                <a:rect l="l" t="t" r="r" b="b"/>
                <a:pathLst>
                  <a:path w="834288" h="449473">
                    <a:moveTo>
                      <a:pt x="0" y="0"/>
                    </a:moveTo>
                    <a:lnTo>
                      <a:pt x="834288" y="0"/>
                    </a:lnTo>
                    <a:lnTo>
                      <a:pt x="834288" y="449473"/>
                    </a:lnTo>
                    <a:lnTo>
                      <a:pt x="0" y="4494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3" name="Freeform 8">
                <a:extLst>
                  <a:ext uri="{FF2B5EF4-FFF2-40B4-BE49-F238E27FC236}">
                    <a16:creationId xmlns:a16="http://schemas.microsoft.com/office/drawing/2014/main" id="{F69F5403-9386-B951-A59F-87B0726EC59E}"/>
                  </a:ext>
                </a:extLst>
              </p:cNvPr>
              <p:cNvSpPr/>
              <p:nvPr/>
            </p:nvSpPr>
            <p:spPr>
              <a:xfrm>
                <a:off x="7333261" y="5618878"/>
                <a:ext cx="2422732" cy="568983"/>
              </a:xfrm>
              <a:custGeom>
                <a:avLst/>
                <a:gdLst/>
                <a:ahLst/>
                <a:cxnLst/>
                <a:rect l="l" t="t" r="r" b="b"/>
                <a:pathLst>
                  <a:path w="2422732" h="568983">
                    <a:moveTo>
                      <a:pt x="0" y="0"/>
                    </a:moveTo>
                    <a:lnTo>
                      <a:pt x="2422732" y="0"/>
                    </a:lnTo>
                    <a:lnTo>
                      <a:pt x="2422732" y="568983"/>
                    </a:lnTo>
                    <a:lnTo>
                      <a:pt x="0" y="568983"/>
                    </a:lnTo>
                    <a:lnTo>
                      <a:pt x="0" y="0"/>
                    </a:lnTo>
                    <a:close/>
                  </a:path>
                </a:pathLst>
              </a:custGeom>
              <a:blipFill>
                <a:blip r:embed="rId7"/>
                <a:stretch>
                  <a:fillRect l="-1906" t="-808" b="-808"/>
                </a:stretch>
              </a:blipFill>
            </p:spPr>
            <p:txBody>
              <a:bodyPr/>
              <a:lstStyle/>
              <a:p>
                <a:endParaRPr lang="nl-NL"/>
              </a:p>
            </p:txBody>
          </p:sp>
          <p:sp>
            <p:nvSpPr>
              <p:cNvPr id="14" name="Freeform 9">
                <a:extLst>
                  <a:ext uri="{FF2B5EF4-FFF2-40B4-BE49-F238E27FC236}">
                    <a16:creationId xmlns:a16="http://schemas.microsoft.com/office/drawing/2014/main" id="{501054DC-A97E-882B-19CC-50BC86CC355D}"/>
                  </a:ext>
                </a:extLst>
              </p:cNvPr>
              <p:cNvSpPr/>
              <p:nvPr/>
            </p:nvSpPr>
            <p:spPr>
              <a:xfrm>
                <a:off x="4679263" y="4184555"/>
                <a:ext cx="1198868" cy="1180885"/>
              </a:xfrm>
              <a:custGeom>
                <a:avLst/>
                <a:gdLst/>
                <a:ahLst/>
                <a:cxnLst/>
                <a:rect l="l" t="t" r="r" b="b"/>
                <a:pathLst>
                  <a:path w="1198868" h="1180885">
                    <a:moveTo>
                      <a:pt x="0" y="0"/>
                    </a:moveTo>
                    <a:lnTo>
                      <a:pt x="1198869" y="0"/>
                    </a:lnTo>
                    <a:lnTo>
                      <a:pt x="1198869" y="1180885"/>
                    </a:lnTo>
                    <a:lnTo>
                      <a:pt x="0" y="1180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15" name="Freeform 10">
                <a:extLst>
                  <a:ext uri="{FF2B5EF4-FFF2-40B4-BE49-F238E27FC236}">
                    <a16:creationId xmlns:a16="http://schemas.microsoft.com/office/drawing/2014/main" id="{BE903BCA-799E-F3C7-CBDC-D0098BFAF16C}"/>
                  </a:ext>
                </a:extLst>
              </p:cNvPr>
              <p:cNvSpPr/>
              <p:nvPr/>
            </p:nvSpPr>
            <p:spPr>
              <a:xfrm>
                <a:off x="7870534" y="4326749"/>
                <a:ext cx="1072246" cy="1072246"/>
              </a:xfrm>
              <a:custGeom>
                <a:avLst/>
                <a:gdLst/>
                <a:ahLst/>
                <a:cxnLst/>
                <a:rect l="l" t="t" r="r" b="b"/>
                <a:pathLst>
                  <a:path w="1072246" h="1072246">
                    <a:moveTo>
                      <a:pt x="0" y="0"/>
                    </a:moveTo>
                    <a:lnTo>
                      <a:pt x="1072246" y="0"/>
                    </a:lnTo>
                    <a:lnTo>
                      <a:pt x="1072246" y="1072247"/>
                    </a:lnTo>
                    <a:lnTo>
                      <a:pt x="0" y="1072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NL"/>
              </a:p>
            </p:txBody>
          </p:sp>
          <p:sp>
            <p:nvSpPr>
              <p:cNvPr id="16" name="Freeform 19">
                <a:extLst>
                  <a:ext uri="{FF2B5EF4-FFF2-40B4-BE49-F238E27FC236}">
                    <a16:creationId xmlns:a16="http://schemas.microsoft.com/office/drawing/2014/main" id="{D39B9CDF-F917-BF32-76AA-97D374232D60}"/>
                  </a:ext>
                </a:extLst>
              </p:cNvPr>
              <p:cNvSpPr/>
              <p:nvPr/>
            </p:nvSpPr>
            <p:spPr>
              <a:xfrm rot="5400000">
                <a:off x="8013306" y="3666206"/>
                <a:ext cx="834288" cy="449473"/>
              </a:xfrm>
              <a:custGeom>
                <a:avLst/>
                <a:gdLst/>
                <a:ahLst/>
                <a:cxnLst/>
                <a:rect l="l" t="t" r="r" b="b"/>
                <a:pathLst>
                  <a:path w="834288" h="449473">
                    <a:moveTo>
                      <a:pt x="0" y="0"/>
                    </a:moveTo>
                    <a:lnTo>
                      <a:pt x="834288" y="0"/>
                    </a:lnTo>
                    <a:lnTo>
                      <a:pt x="834288" y="449473"/>
                    </a:lnTo>
                    <a:lnTo>
                      <a:pt x="0" y="4494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7" name="Freeform 33">
                <a:extLst>
                  <a:ext uri="{FF2B5EF4-FFF2-40B4-BE49-F238E27FC236}">
                    <a16:creationId xmlns:a16="http://schemas.microsoft.com/office/drawing/2014/main" id="{48D4A3BD-B1F7-D976-0B5A-0C3483A1DCA3}"/>
                  </a:ext>
                </a:extLst>
              </p:cNvPr>
              <p:cNvSpPr/>
              <p:nvPr/>
            </p:nvSpPr>
            <p:spPr>
              <a:xfrm rot="-10800000">
                <a:off x="8256477" y="4676054"/>
                <a:ext cx="347949" cy="373636"/>
              </a:xfrm>
              <a:custGeom>
                <a:avLst/>
                <a:gdLst/>
                <a:ahLst/>
                <a:cxnLst/>
                <a:rect l="l" t="t" r="r" b="b"/>
                <a:pathLst>
                  <a:path w="347949" h="373636">
                    <a:moveTo>
                      <a:pt x="0" y="0"/>
                    </a:moveTo>
                    <a:lnTo>
                      <a:pt x="347949" y="0"/>
                    </a:lnTo>
                    <a:lnTo>
                      <a:pt x="347949" y="373637"/>
                    </a:lnTo>
                    <a:lnTo>
                      <a:pt x="0" y="3736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NL"/>
              </a:p>
            </p:txBody>
          </p:sp>
        </p:grpSp>
      </p:grpSp>
      <p:grpSp>
        <p:nvGrpSpPr>
          <p:cNvPr id="18" name="Groep 17">
            <a:extLst>
              <a:ext uri="{FF2B5EF4-FFF2-40B4-BE49-F238E27FC236}">
                <a16:creationId xmlns:a16="http://schemas.microsoft.com/office/drawing/2014/main" id="{9A03BAF4-0D02-6AB9-8D60-5E09E1E5C185}"/>
              </a:ext>
            </a:extLst>
          </p:cNvPr>
          <p:cNvGrpSpPr/>
          <p:nvPr/>
        </p:nvGrpSpPr>
        <p:grpSpPr>
          <a:xfrm>
            <a:off x="7462630" y="1390593"/>
            <a:ext cx="3033331" cy="2003572"/>
            <a:chOff x="6551177" y="1400902"/>
            <a:chExt cx="3033331" cy="2003572"/>
          </a:xfrm>
        </p:grpSpPr>
        <p:grpSp>
          <p:nvGrpSpPr>
            <p:cNvPr id="19" name="Groep 18">
              <a:extLst>
                <a:ext uri="{FF2B5EF4-FFF2-40B4-BE49-F238E27FC236}">
                  <a16:creationId xmlns:a16="http://schemas.microsoft.com/office/drawing/2014/main" id="{79B51677-CF5E-12ED-A666-C5F859F8093E}"/>
                </a:ext>
              </a:extLst>
            </p:cNvPr>
            <p:cNvGrpSpPr/>
            <p:nvPr/>
          </p:nvGrpSpPr>
          <p:grpSpPr>
            <a:xfrm>
              <a:off x="7089992" y="1400902"/>
              <a:ext cx="2494516" cy="2003572"/>
              <a:chOff x="7089992" y="1400902"/>
              <a:chExt cx="2494516" cy="2003572"/>
            </a:xfrm>
          </p:grpSpPr>
          <p:sp>
            <p:nvSpPr>
              <p:cNvPr id="21" name="TextBox 15">
                <a:extLst>
                  <a:ext uri="{FF2B5EF4-FFF2-40B4-BE49-F238E27FC236}">
                    <a16:creationId xmlns:a16="http://schemas.microsoft.com/office/drawing/2014/main" id="{BB123C9E-243B-AFD9-6CD5-EDF0BEBE40C5}"/>
                  </a:ext>
                </a:extLst>
              </p:cNvPr>
              <p:cNvSpPr txBox="1"/>
              <p:nvPr/>
            </p:nvSpPr>
            <p:spPr>
              <a:xfrm>
                <a:off x="7089992" y="1400902"/>
                <a:ext cx="2494516" cy="205413"/>
              </a:xfrm>
              <a:prstGeom prst="rect">
                <a:avLst/>
              </a:prstGeom>
            </p:spPr>
            <p:txBody>
              <a:bodyPr lIns="0" tIns="0" rIns="0" bIns="0" rtlCol="0" anchor="t">
                <a:spAutoFit/>
              </a:bodyPr>
              <a:lstStyle/>
              <a:p>
                <a:pPr algn="ctr">
                  <a:lnSpc>
                    <a:spcPts val="1652"/>
                  </a:lnSpc>
                </a:pPr>
                <a:r>
                  <a:rPr lang="en-US" sz="1180" dirty="0">
                    <a:solidFill>
                      <a:srgbClr val="FF3131"/>
                    </a:solidFill>
                    <a:latin typeface="Aileron Bold"/>
                  </a:rPr>
                  <a:t>TWIJFEL!</a:t>
                </a:r>
              </a:p>
            </p:txBody>
          </p:sp>
          <p:sp>
            <p:nvSpPr>
              <p:cNvPr id="22" name="TextBox 17">
                <a:extLst>
                  <a:ext uri="{FF2B5EF4-FFF2-40B4-BE49-F238E27FC236}">
                    <a16:creationId xmlns:a16="http://schemas.microsoft.com/office/drawing/2014/main" id="{5D2F0B94-5A37-4F47-EB04-B68658021A1E}"/>
                  </a:ext>
                </a:extLst>
              </p:cNvPr>
              <p:cNvSpPr txBox="1"/>
              <p:nvPr/>
            </p:nvSpPr>
            <p:spPr>
              <a:xfrm>
                <a:off x="7089992" y="3199061"/>
                <a:ext cx="2494516" cy="205413"/>
              </a:xfrm>
              <a:prstGeom prst="rect">
                <a:avLst/>
              </a:prstGeom>
            </p:spPr>
            <p:txBody>
              <a:bodyPr lIns="0" tIns="0" rIns="0" bIns="0" rtlCol="0" anchor="t">
                <a:spAutoFit/>
              </a:bodyPr>
              <a:lstStyle/>
              <a:p>
                <a:pPr algn="ctr">
                  <a:lnSpc>
                    <a:spcPts val="1652"/>
                  </a:lnSpc>
                </a:pPr>
                <a:r>
                  <a:rPr lang="en-US" sz="1180">
                    <a:solidFill>
                      <a:srgbClr val="FF3131"/>
                    </a:solidFill>
                    <a:latin typeface="Aileron Bold"/>
                  </a:rPr>
                  <a:t>MEER INDIVIDUELE VRAGEN</a:t>
                </a:r>
              </a:p>
            </p:txBody>
          </p:sp>
          <p:sp>
            <p:nvSpPr>
              <p:cNvPr id="23" name="Freeform 32">
                <a:extLst>
                  <a:ext uri="{FF2B5EF4-FFF2-40B4-BE49-F238E27FC236}">
                    <a16:creationId xmlns:a16="http://schemas.microsoft.com/office/drawing/2014/main" id="{C2F0DC85-61BC-0173-FB7D-EAACABB6FB54}"/>
                  </a:ext>
                </a:extLst>
              </p:cNvPr>
              <p:cNvSpPr/>
              <p:nvPr/>
            </p:nvSpPr>
            <p:spPr>
              <a:xfrm>
                <a:off x="7651841" y="1795972"/>
                <a:ext cx="1370819" cy="1135495"/>
              </a:xfrm>
              <a:custGeom>
                <a:avLst/>
                <a:gdLst/>
                <a:ahLst/>
                <a:cxnLst/>
                <a:rect l="l" t="t" r="r" b="b"/>
                <a:pathLst>
                  <a:path w="1370819" h="1135495">
                    <a:moveTo>
                      <a:pt x="0" y="0"/>
                    </a:moveTo>
                    <a:lnTo>
                      <a:pt x="1370819" y="0"/>
                    </a:lnTo>
                    <a:lnTo>
                      <a:pt x="1370819" y="1135495"/>
                    </a:lnTo>
                    <a:lnTo>
                      <a:pt x="0" y="11354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nl-NL"/>
              </a:p>
            </p:txBody>
          </p:sp>
        </p:grpSp>
        <p:sp>
          <p:nvSpPr>
            <p:cNvPr id="20" name="Freeform 4">
              <a:extLst>
                <a:ext uri="{FF2B5EF4-FFF2-40B4-BE49-F238E27FC236}">
                  <a16:creationId xmlns:a16="http://schemas.microsoft.com/office/drawing/2014/main" id="{A55B5959-C4D2-9851-425D-A568D95A6284}"/>
                </a:ext>
              </a:extLst>
            </p:cNvPr>
            <p:cNvSpPr/>
            <p:nvPr/>
          </p:nvSpPr>
          <p:spPr>
            <a:xfrm>
              <a:off x="6551177" y="2363719"/>
              <a:ext cx="834288" cy="449473"/>
            </a:xfrm>
            <a:custGeom>
              <a:avLst/>
              <a:gdLst/>
              <a:ahLst/>
              <a:cxnLst/>
              <a:rect l="l" t="t" r="r" b="b"/>
              <a:pathLst>
                <a:path w="834288" h="449473">
                  <a:moveTo>
                    <a:pt x="0" y="0"/>
                  </a:moveTo>
                  <a:lnTo>
                    <a:pt x="834288" y="0"/>
                  </a:lnTo>
                  <a:lnTo>
                    <a:pt x="834288" y="449473"/>
                  </a:lnTo>
                  <a:lnTo>
                    <a:pt x="0" y="4494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grpSp>
        <p:nvGrpSpPr>
          <p:cNvPr id="24" name="Groep 23">
            <a:extLst>
              <a:ext uri="{FF2B5EF4-FFF2-40B4-BE49-F238E27FC236}">
                <a16:creationId xmlns:a16="http://schemas.microsoft.com/office/drawing/2014/main" id="{218771BA-A24F-9F7D-96A8-6715A474318B}"/>
              </a:ext>
            </a:extLst>
          </p:cNvPr>
          <p:cNvGrpSpPr/>
          <p:nvPr/>
        </p:nvGrpSpPr>
        <p:grpSpPr>
          <a:xfrm>
            <a:off x="3991456" y="1175655"/>
            <a:ext cx="3585626" cy="2237560"/>
            <a:chOff x="3080003" y="1185964"/>
            <a:chExt cx="3585626" cy="2237560"/>
          </a:xfrm>
        </p:grpSpPr>
        <p:sp>
          <p:nvSpPr>
            <p:cNvPr id="25" name="Freeform 3">
              <a:extLst>
                <a:ext uri="{FF2B5EF4-FFF2-40B4-BE49-F238E27FC236}">
                  <a16:creationId xmlns:a16="http://schemas.microsoft.com/office/drawing/2014/main" id="{91BC5DB3-FB1F-C2E8-6D7E-B89D22A8D962}"/>
                </a:ext>
              </a:extLst>
            </p:cNvPr>
            <p:cNvSpPr/>
            <p:nvPr/>
          </p:nvSpPr>
          <p:spPr>
            <a:xfrm>
              <a:off x="4837531" y="1997541"/>
              <a:ext cx="209304" cy="209304"/>
            </a:xfrm>
            <a:custGeom>
              <a:avLst/>
              <a:gdLst/>
              <a:ahLst/>
              <a:cxnLst/>
              <a:rect l="l" t="t" r="r" b="b"/>
              <a:pathLst>
                <a:path w="209304" h="209304">
                  <a:moveTo>
                    <a:pt x="0" y="0"/>
                  </a:moveTo>
                  <a:lnTo>
                    <a:pt x="209303" y="0"/>
                  </a:lnTo>
                  <a:lnTo>
                    <a:pt x="209303" y="209303"/>
                  </a:lnTo>
                  <a:lnTo>
                    <a:pt x="0" y="209303"/>
                  </a:lnTo>
                  <a:lnTo>
                    <a:pt x="0" y="0"/>
                  </a:lnTo>
                  <a:close/>
                </a:path>
              </a:pathLst>
            </a:custGeom>
            <a:blipFill>
              <a:blip r:embed="rId16"/>
              <a:stretch>
                <a:fillRect/>
              </a:stretch>
            </a:blipFill>
          </p:spPr>
          <p:txBody>
            <a:bodyPr/>
            <a:lstStyle/>
            <a:p>
              <a:endParaRPr lang="nl-NL"/>
            </a:p>
          </p:txBody>
        </p:sp>
        <p:sp>
          <p:nvSpPr>
            <p:cNvPr id="26" name="Freeform 5">
              <a:extLst>
                <a:ext uri="{FF2B5EF4-FFF2-40B4-BE49-F238E27FC236}">
                  <a16:creationId xmlns:a16="http://schemas.microsoft.com/office/drawing/2014/main" id="{A237633B-A044-BEA5-D219-1709F891F15F}"/>
                </a:ext>
              </a:extLst>
            </p:cNvPr>
            <p:cNvSpPr/>
            <p:nvPr/>
          </p:nvSpPr>
          <p:spPr>
            <a:xfrm>
              <a:off x="5275848" y="2402128"/>
              <a:ext cx="233343" cy="233343"/>
            </a:xfrm>
            <a:custGeom>
              <a:avLst/>
              <a:gdLst/>
              <a:ahLst/>
              <a:cxnLst/>
              <a:rect l="l" t="t" r="r" b="b"/>
              <a:pathLst>
                <a:path w="233343" h="233343">
                  <a:moveTo>
                    <a:pt x="0" y="0"/>
                  </a:moveTo>
                  <a:lnTo>
                    <a:pt x="233343" y="0"/>
                  </a:lnTo>
                  <a:lnTo>
                    <a:pt x="233343" y="233343"/>
                  </a:lnTo>
                  <a:lnTo>
                    <a:pt x="0" y="233343"/>
                  </a:lnTo>
                  <a:lnTo>
                    <a:pt x="0" y="0"/>
                  </a:lnTo>
                  <a:close/>
                </a:path>
              </a:pathLst>
            </a:custGeom>
            <a:blipFill>
              <a:blip r:embed="rId17"/>
              <a:stretch>
                <a:fillRect/>
              </a:stretch>
            </a:blipFill>
          </p:spPr>
          <p:txBody>
            <a:bodyPr/>
            <a:lstStyle/>
            <a:p>
              <a:endParaRPr lang="nl-NL"/>
            </a:p>
          </p:txBody>
        </p:sp>
        <p:sp>
          <p:nvSpPr>
            <p:cNvPr id="27" name="Freeform 6">
              <a:extLst>
                <a:ext uri="{FF2B5EF4-FFF2-40B4-BE49-F238E27FC236}">
                  <a16:creationId xmlns:a16="http://schemas.microsoft.com/office/drawing/2014/main" id="{B8626FC3-9106-24DF-1ACF-EEB88590CF88}"/>
                </a:ext>
              </a:extLst>
            </p:cNvPr>
            <p:cNvSpPr/>
            <p:nvPr/>
          </p:nvSpPr>
          <p:spPr>
            <a:xfrm>
              <a:off x="5232042" y="2026111"/>
              <a:ext cx="215159" cy="180734"/>
            </a:xfrm>
            <a:custGeom>
              <a:avLst/>
              <a:gdLst/>
              <a:ahLst/>
              <a:cxnLst/>
              <a:rect l="l" t="t" r="r" b="b"/>
              <a:pathLst>
                <a:path w="215159" h="180734">
                  <a:moveTo>
                    <a:pt x="0" y="0"/>
                  </a:moveTo>
                  <a:lnTo>
                    <a:pt x="215159" y="0"/>
                  </a:lnTo>
                  <a:lnTo>
                    <a:pt x="215159" y="180733"/>
                  </a:lnTo>
                  <a:lnTo>
                    <a:pt x="0" y="18073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nl-NL"/>
            </a:p>
          </p:txBody>
        </p:sp>
        <p:grpSp>
          <p:nvGrpSpPr>
            <p:cNvPr id="28" name="Groep 27">
              <a:extLst>
                <a:ext uri="{FF2B5EF4-FFF2-40B4-BE49-F238E27FC236}">
                  <a16:creationId xmlns:a16="http://schemas.microsoft.com/office/drawing/2014/main" id="{1D536E69-2BDD-134E-F32B-E63D3B00B74E}"/>
                </a:ext>
              </a:extLst>
            </p:cNvPr>
            <p:cNvGrpSpPr/>
            <p:nvPr/>
          </p:nvGrpSpPr>
          <p:grpSpPr>
            <a:xfrm>
              <a:off x="3080003" y="1185964"/>
              <a:ext cx="3585626" cy="2237560"/>
              <a:chOff x="3080003" y="1185964"/>
              <a:chExt cx="3585626" cy="2237560"/>
            </a:xfrm>
          </p:grpSpPr>
          <p:sp>
            <p:nvSpPr>
              <p:cNvPr id="30" name="Freeform 2">
                <a:extLst>
                  <a:ext uri="{FF2B5EF4-FFF2-40B4-BE49-F238E27FC236}">
                    <a16:creationId xmlns:a16="http://schemas.microsoft.com/office/drawing/2014/main" id="{AAB83D7B-6069-40C0-C65E-6B39EC861221}"/>
                  </a:ext>
                </a:extLst>
              </p:cNvPr>
              <p:cNvSpPr/>
              <p:nvPr/>
            </p:nvSpPr>
            <p:spPr>
              <a:xfrm>
                <a:off x="4334279" y="1465477"/>
                <a:ext cx="1657384" cy="1657384"/>
              </a:xfrm>
              <a:custGeom>
                <a:avLst/>
                <a:gdLst/>
                <a:ahLst/>
                <a:cxnLst/>
                <a:rect l="l" t="t" r="r" b="b"/>
                <a:pathLst>
                  <a:path w="1657384" h="1657384">
                    <a:moveTo>
                      <a:pt x="0" y="0"/>
                    </a:moveTo>
                    <a:lnTo>
                      <a:pt x="1657384" y="0"/>
                    </a:lnTo>
                    <a:lnTo>
                      <a:pt x="1657384" y="1657384"/>
                    </a:lnTo>
                    <a:lnTo>
                      <a:pt x="0" y="16573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nl-NL"/>
              </a:p>
            </p:txBody>
          </p:sp>
          <p:sp>
            <p:nvSpPr>
              <p:cNvPr id="31" name="TextBox 14">
                <a:extLst>
                  <a:ext uri="{FF2B5EF4-FFF2-40B4-BE49-F238E27FC236}">
                    <a16:creationId xmlns:a16="http://schemas.microsoft.com/office/drawing/2014/main" id="{92B6717C-F369-4585-50FA-D95285F3A4AB}"/>
                  </a:ext>
                </a:extLst>
              </p:cNvPr>
              <p:cNvSpPr txBox="1"/>
              <p:nvPr/>
            </p:nvSpPr>
            <p:spPr>
              <a:xfrm>
                <a:off x="3798455" y="3218111"/>
                <a:ext cx="2867174" cy="205413"/>
              </a:xfrm>
              <a:prstGeom prst="rect">
                <a:avLst/>
              </a:prstGeom>
            </p:spPr>
            <p:txBody>
              <a:bodyPr lIns="0" tIns="0" rIns="0" bIns="0" rtlCol="0" anchor="t">
                <a:spAutoFit/>
              </a:bodyPr>
              <a:lstStyle/>
              <a:p>
                <a:pPr algn="ctr">
                  <a:lnSpc>
                    <a:spcPts val="1652"/>
                  </a:lnSpc>
                </a:pPr>
                <a:r>
                  <a:rPr lang="en-US" sz="1180">
                    <a:solidFill>
                      <a:srgbClr val="000000"/>
                    </a:solidFill>
                    <a:latin typeface="Aileron Bold"/>
                  </a:rPr>
                  <a:t> ALGEMENE (LANDELIJK) INFORMATIE</a:t>
                </a:r>
              </a:p>
            </p:txBody>
          </p:sp>
          <p:sp>
            <p:nvSpPr>
              <p:cNvPr id="32" name="TextBox 16">
                <a:extLst>
                  <a:ext uri="{FF2B5EF4-FFF2-40B4-BE49-F238E27FC236}">
                    <a16:creationId xmlns:a16="http://schemas.microsoft.com/office/drawing/2014/main" id="{711D3B70-D699-04B2-B592-229657253A1D}"/>
                  </a:ext>
                </a:extLst>
              </p:cNvPr>
              <p:cNvSpPr txBox="1"/>
              <p:nvPr/>
            </p:nvSpPr>
            <p:spPr>
              <a:xfrm>
                <a:off x="3924132" y="1185964"/>
                <a:ext cx="2494516" cy="205413"/>
              </a:xfrm>
              <a:prstGeom prst="rect">
                <a:avLst/>
              </a:prstGeom>
            </p:spPr>
            <p:txBody>
              <a:bodyPr lIns="0" tIns="0" rIns="0" bIns="0" rtlCol="0" anchor="t">
                <a:spAutoFit/>
              </a:bodyPr>
              <a:lstStyle/>
              <a:p>
                <a:pPr algn="ctr">
                  <a:lnSpc>
                    <a:spcPts val="1652"/>
                  </a:lnSpc>
                </a:pPr>
                <a:r>
                  <a:rPr lang="en-US" sz="1180" dirty="0">
                    <a:solidFill>
                      <a:srgbClr val="000000"/>
                    </a:solidFill>
                    <a:latin typeface="Aileron Bold"/>
                  </a:rPr>
                  <a:t>Ai, GOOGLE</a:t>
                </a:r>
              </a:p>
            </p:txBody>
          </p:sp>
          <p:sp>
            <p:nvSpPr>
              <p:cNvPr id="33" name="Freeform 31">
                <a:extLst>
                  <a:ext uri="{FF2B5EF4-FFF2-40B4-BE49-F238E27FC236}">
                    <a16:creationId xmlns:a16="http://schemas.microsoft.com/office/drawing/2014/main" id="{9D563395-BD98-580C-AF49-0ABEC15EEFA6}"/>
                  </a:ext>
                </a:extLst>
              </p:cNvPr>
              <p:cNvSpPr/>
              <p:nvPr/>
            </p:nvSpPr>
            <p:spPr>
              <a:xfrm>
                <a:off x="3080003" y="2368589"/>
                <a:ext cx="834288" cy="449473"/>
              </a:xfrm>
              <a:custGeom>
                <a:avLst/>
                <a:gdLst/>
                <a:ahLst/>
                <a:cxnLst/>
                <a:rect l="l" t="t" r="r" b="b"/>
                <a:pathLst>
                  <a:path w="834288" h="449473">
                    <a:moveTo>
                      <a:pt x="0" y="0"/>
                    </a:moveTo>
                    <a:lnTo>
                      <a:pt x="834288" y="0"/>
                    </a:lnTo>
                    <a:lnTo>
                      <a:pt x="834288" y="449472"/>
                    </a:lnTo>
                    <a:lnTo>
                      <a:pt x="0" y="449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sp>
          <p:nvSpPr>
            <p:cNvPr id="29" name="TextBox 34">
              <a:extLst>
                <a:ext uri="{FF2B5EF4-FFF2-40B4-BE49-F238E27FC236}">
                  <a16:creationId xmlns:a16="http://schemas.microsoft.com/office/drawing/2014/main" id="{EE2027E6-340B-10DC-A070-FAD3EB46A753}"/>
                </a:ext>
              </a:extLst>
            </p:cNvPr>
            <p:cNvSpPr txBox="1"/>
            <p:nvPr/>
          </p:nvSpPr>
          <p:spPr>
            <a:xfrm>
              <a:off x="4835353" y="2401740"/>
              <a:ext cx="350034" cy="141129"/>
            </a:xfrm>
            <a:prstGeom prst="rect">
              <a:avLst/>
            </a:prstGeom>
          </p:spPr>
          <p:txBody>
            <a:bodyPr wrap="square" lIns="0" tIns="0" rIns="0" bIns="0" rtlCol="0" anchor="t">
              <a:spAutoFit/>
            </a:bodyPr>
            <a:lstStyle/>
            <a:p>
              <a:pPr algn="ctr">
                <a:lnSpc>
                  <a:spcPts val="1232"/>
                </a:lnSpc>
              </a:pPr>
              <a:r>
                <a:rPr lang="en-US" sz="880" dirty="0">
                  <a:solidFill>
                    <a:srgbClr val="104776"/>
                  </a:solidFill>
                  <a:latin typeface="Aileron Bold"/>
                </a:rPr>
                <a:t>RVO</a:t>
              </a:r>
            </a:p>
          </p:txBody>
        </p:sp>
      </p:grpSp>
      <p:grpSp>
        <p:nvGrpSpPr>
          <p:cNvPr id="34" name="Groep 33">
            <a:extLst>
              <a:ext uri="{FF2B5EF4-FFF2-40B4-BE49-F238E27FC236}">
                <a16:creationId xmlns:a16="http://schemas.microsoft.com/office/drawing/2014/main" id="{844CF6F0-6EBE-6CBF-BB00-8247888DFE16}"/>
              </a:ext>
            </a:extLst>
          </p:cNvPr>
          <p:cNvGrpSpPr/>
          <p:nvPr/>
        </p:nvGrpSpPr>
        <p:grpSpPr>
          <a:xfrm>
            <a:off x="1510551" y="4229289"/>
            <a:ext cx="3530778" cy="1892149"/>
            <a:chOff x="589767" y="4127626"/>
            <a:chExt cx="3530778" cy="1892149"/>
          </a:xfrm>
        </p:grpSpPr>
        <p:sp>
          <p:nvSpPr>
            <p:cNvPr id="35" name="Freeform 20">
              <a:extLst>
                <a:ext uri="{FF2B5EF4-FFF2-40B4-BE49-F238E27FC236}">
                  <a16:creationId xmlns:a16="http://schemas.microsoft.com/office/drawing/2014/main" id="{9F0E554C-76AC-F6DF-21E5-206E2C453310}"/>
                </a:ext>
              </a:extLst>
            </p:cNvPr>
            <p:cNvSpPr/>
            <p:nvPr/>
          </p:nvSpPr>
          <p:spPr>
            <a:xfrm>
              <a:off x="2231352" y="4622060"/>
              <a:ext cx="603326" cy="603326"/>
            </a:xfrm>
            <a:custGeom>
              <a:avLst/>
              <a:gdLst/>
              <a:ahLst/>
              <a:cxnLst/>
              <a:rect l="l" t="t" r="r" b="b"/>
              <a:pathLst>
                <a:path w="603326" h="603326">
                  <a:moveTo>
                    <a:pt x="0" y="0"/>
                  </a:moveTo>
                  <a:lnTo>
                    <a:pt x="603325" y="0"/>
                  </a:lnTo>
                  <a:lnTo>
                    <a:pt x="603325" y="603326"/>
                  </a:lnTo>
                  <a:lnTo>
                    <a:pt x="0" y="60332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nl-NL"/>
            </a:p>
          </p:txBody>
        </p:sp>
        <p:sp>
          <p:nvSpPr>
            <p:cNvPr id="36" name="Freeform 21">
              <a:extLst>
                <a:ext uri="{FF2B5EF4-FFF2-40B4-BE49-F238E27FC236}">
                  <a16:creationId xmlns:a16="http://schemas.microsoft.com/office/drawing/2014/main" id="{5118BE24-0F82-A324-FED8-CF21DE603D58}"/>
                </a:ext>
              </a:extLst>
            </p:cNvPr>
            <p:cNvSpPr/>
            <p:nvPr/>
          </p:nvSpPr>
          <p:spPr>
            <a:xfrm>
              <a:off x="2005299" y="4412266"/>
              <a:ext cx="1055430" cy="1055430"/>
            </a:xfrm>
            <a:custGeom>
              <a:avLst/>
              <a:gdLst/>
              <a:ahLst/>
              <a:cxnLst/>
              <a:rect l="l" t="t" r="r" b="b"/>
              <a:pathLst>
                <a:path w="1055430" h="1055430">
                  <a:moveTo>
                    <a:pt x="0" y="0"/>
                  </a:moveTo>
                  <a:lnTo>
                    <a:pt x="1055431" y="0"/>
                  </a:lnTo>
                  <a:lnTo>
                    <a:pt x="1055431" y="1055430"/>
                  </a:lnTo>
                  <a:lnTo>
                    <a:pt x="0" y="105543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nl-NL"/>
            </a:p>
          </p:txBody>
        </p:sp>
        <p:sp>
          <p:nvSpPr>
            <p:cNvPr id="37" name="Freeform 22">
              <a:extLst>
                <a:ext uri="{FF2B5EF4-FFF2-40B4-BE49-F238E27FC236}">
                  <a16:creationId xmlns:a16="http://schemas.microsoft.com/office/drawing/2014/main" id="{5AAF6C47-77E3-0CF2-2912-2C94456746FA}"/>
                </a:ext>
              </a:extLst>
            </p:cNvPr>
            <p:cNvSpPr/>
            <p:nvPr/>
          </p:nvSpPr>
          <p:spPr>
            <a:xfrm>
              <a:off x="2103382" y="4510348"/>
              <a:ext cx="859265" cy="859265"/>
            </a:xfrm>
            <a:custGeom>
              <a:avLst/>
              <a:gdLst/>
              <a:ahLst/>
              <a:cxnLst/>
              <a:rect l="l" t="t" r="r" b="b"/>
              <a:pathLst>
                <a:path w="859265" h="859265">
                  <a:moveTo>
                    <a:pt x="0" y="0"/>
                  </a:moveTo>
                  <a:lnTo>
                    <a:pt x="859265" y="0"/>
                  </a:lnTo>
                  <a:lnTo>
                    <a:pt x="859265" y="859265"/>
                  </a:lnTo>
                  <a:lnTo>
                    <a:pt x="0" y="85926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nl-NL"/>
            </a:p>
          </p:txBody>
        </p:sp>
        <p:sp>
          <p:nvSpPr>
            <p:cNvPr id="38" name="Freeform 23">
              <a:extLst>
                <a:ext uri="{FF2B5EF4-FFF2-40B4-BE49-F238E27FC236}">
                  <a16:creationId xmlns:a16="http://schemas.microsoft.com/office/drawing/2014/main" id="{24011AE0-3DB6-D606-EBB6-01D410CF4183}"/>
                </a:ext>
              </a:extLst>
            </p:cNvPr>
            <p:cNvSpPr/>
            <p:nvPr/>
          </p:nvSpPr>
          <p:spPr>
            <a:xfrm>
              <a:off x="1109971" y="4654576"/>
              <a:ext cx="603326" cy="603326"/>
            </a:xfrm>
            <a:custGeom>
              <a:avLst/>
              <a:gdLst/>
              <a:ahLst/>
              <a:cxnLst/>
              <a:rect l="l" t="t" r="r" b="b"/>
              <a:pathLst>
                <a:path w="603326" h="603326">
                  <a:moveTo>
                    <a:pt x="0" y="0"/>
                  </a:moveTo>
                  <a:lnTo>
                    <a:pt x="603326" y="0"/>
                  </a:lnTo>
                  <a:lnTo>
                    <a:pt x="603326" y="603326"/>
                  </a:lnTo>
                  <a:lnTo>
                    <a:pt x="0" y="60332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nl-NL"/>
            </a:p>
          </p:txBody>
        </p:sp>
        <p:sp>
          <p:nvSpPr>
            <p:cNvPr id="39" name="Freeform 24">
              <a:extLst>
                <a:ext uri="{FF2B5EF4-FFF2-40B4-BE49-F238E27FC236}">
                  <a16:creationId xmlns:a16="http://schemas.microsoft.com/office/drawing/2014/main" id="{E02A6E33-926B-D270-D3AD-418A47DC1626}"/>
                </a:ext>
              </a:extLst>
            </p:cNvPr>
            <p:cNvSpPr/>
            <p:nvPr/>
          </p:nvSpPr>
          <p:spPr>
            <a:xfrm>
              <a:off x="883919" y="4412266"/>
              <a:ext cx="1055430" cy="1055430"/>
            </a:xfrm>
            <a:custGeom>
              <a:avLst/>
              <a:gdLst/>
              <a:ahLst/>
              <a:cxnLst/>
              <a:rect l="l" t="t" r="r" b="b"/>
              <a:pathLst>
                <a:path w="1055430" h="1055430">
                  <a:moveTo>
                    <a:pt x="0" y="0"/>
                  </a:moveTo>
                  <a:lnTo>
                    <a:pt x="1055430" y="0"/>
                  </a:lnTo>
                  <a:lnTo>
                    <a:pt x="1055430" y="1055430"/>
                  </a:lnTo>
                  <a:lnTo>
                    <a:pt x="0" y="105543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nl-NL"/>
            </a:p>
          </p:txBody>
        </p:sp>
        <p:sp>
          <p:nvSpPr>
            <p:cNvPr id="40" name="Freeform 25">
              <a:extLst>
                <a:ext uri="{FF2B5EF4-FFF2-40B4-BE49-F238E27FC236}">
                  <a16:creationId xmlns:a16="http://schemas.microsoft.com/office/drawing/2014/main" id="{F294BB37-C4C5-CDFC-3D5F-26120F855BFE}"/>
                </a:ext>
              </a:extLst>
            </p:cNvPr>
            <p:cNvSpPr/>
            <p:nvPr/>
          </p:nvSpPr>
          <p:spPr>
            <a:xfrm>
              <a:off x="982002" y="4510348"/>
              <a:ext cx="859265" cy="859265"/>
            </a:xfrm>
            <a:custGeom>
              <a:avLst/>
              <a:gdLst/>
              <a:ahLst/>
              <a:cxnLst/>
              <a:rect l="l" t="t" r="r" b="b"/>
              <a:pathLst>
                <a:path w="859265" h="859265">
                  <a:moveTo>
                    <a:pt x="0" y="0"/>
                  </a:moveTo>
                  <a:lnTo>
                    <a:pt x="859265" y="0"/>
                  </a:lnTo>
                  <a:lnTo>
                    <a:pt x="859265" y="859265"/>
                  </a:lnTo>
                  <a:lnTo>
                    <a:pt x="0" y="85926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nl-NL"/>
            </a:p>
          </p:txBody>
        </p:sp>
        <p:sp>
          <p:nvSpPr>
            <p:cNvPr id="41" name="Freeform 26">
              <a:extLst>
                <a:ext uri="{FF2B5EF4-FFF2-40B4-BE49-F238E27FC236}">
                  <a16:creationId xmlns:a16="http://schemas.microsoft.com/office/drawing/2014/main" id="{3AC79FBA-5D8A-E85B-38AF-5B96E2E668F4}"/>
                </a:ext>
              </a:extLst>
            </p:cNvPr>
            <p:cNvSpPr/>
            <p:nvPr/>
          </p:nvSpPr>
          <p:spPr>
            <a:xfrm>
              <a:off x="2342855" y="4753203"/>
              <a:ext cx="388650" cy="373557"/>
            </a:xfrm>
            <a:custGeom>
              <a:avLst/>
              <a:gdLst/>
              <a:ahLst/>
              <a:cxnLst/>
              <a:rect l="l" t="t" r="r" b="b"/>
              <a:pathLst>
                <a:path w="388650" h="373557">
                  <a:moveTo>
                    <a:pt x="0" y="0"/>
                  </a:moveTo>
                  <a:lnTo>
                    <a:pt x="388650" y="0"/>
                  </a:lnTo>
                  <a:lnTo>
                    <a:pt x="388650" y="373556"/>
                  </a:lnTo>
                  <a:lnTo>
                    <a:pt x="0" y="373556"/>
                  </a:lnTo>
                  <a:lnTo>
                    <a:pt x="0" y="0"/>
                  </a:lnTo>
                  <a:close/>
                </a:path>
              </a:pathLst>
            </a:custGeom>
            <a:blipFill>
              <a:blip r:embed="rId24"/>
              <a:stretch>
                <a:fillRect/>
              </a:stretch>
            </a:blipFill>
          </p:spPr>
          <p:txBody>
            <a:bodyPr/>
            <a:lstStyle/>
            <a:p>
              <a:endParaRPr lang="nl-NL"/>
            </a:p>
          </p:txBody>
        </p:sp>
        <p:sp>
          <p:nvSpPr>
            <p:cNvPr id="42" name="Freeform 27">
              <a:extLst>
                <a:ext uri="{FF2B5EF4-FFF2-40B4-BE49-F238E27FC236}">
                  <a16:creationId xmlns:a16="http://schemas.microsoft.com/office/drawing/2014/main" id="{E7093D17-E97A-3A88-15D9-D6DA55DF779B}"/>
                </a:ext>
              </a:extLst>
            </p:cNvPr>
            <p:cNvSpPr/>
            <p:nvPr/>
          </p:nvSpPr>
          <p:spPr>
            <a:xfrm>
              <a:off x="2704536" y="4127626"/>
              <a:ext cx="608740" cy="702731"/>
            </a:xfrm>
            <a:custGeom>
              <a:avLst/>
              <a:gdLst/>
              <a:ahLst/>
              <a:cxnLst/>
              <a:rect l="l" t="t" r="r" b="b"/>
              <a:pathLst>
                <a:path w="608740" h="702731">
                  <a:moveTo>
                    <a:pt x="0" y="0"/>
                  </a:moveTo>
                  <a:lnTo>
                    <a:pt x="608740" y="0"/>
                  </a:lnTo>
                  <a:lnTo>
                    <a:pt x="608740" y="702731"/>
                  </a:lnTo>
                  <a:lnTo>
                    <a:pt x="0" y="70273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nl-NL"/>
            </a:p>
          </p:txBody>
        </p:sp>
        <p:sp>
          <p:nvSpPr>
            <p:cNvPr id="43" name="TextBox 28">
              <a:extLst>
                <a:ext uri="{FF2B5EF4-FFF2-40B4-BE49-F238E27FC236}">
                  <a16:creationId xmlns:a16="http://schemas.microsoft.com/office/drawing/2014/main" id="{EA793FF0-20D4-97FC-8345-17B121E3F311}"/>
                </a:ext>
              </a:extLst>
            </p:cNvPr>
            <p:cNvSpPr txBox="1"/>
            <p:nvPr/>
          </p:nvSpPr>
          <p:spPr>
            <a:xfrm>
              <a:off x="692091" y="5607551"/>
              <a:ext cx="2494516" cy="412224"/>
            </a:xfrm>
            <a:prstGeom prst="rect">
              <a:avLst/>
            </a:prstGeom>
          </p:spPr>
          <p:txBody>
            <a:bodyPr lIns="0" tIns="0" rIns="0" bIns="0" rtlCol="0" anchor="t">
              <a:spAutoFit/>
            </a:bodyPr>
            <a:lstStyle/>
            <a:p>
              <a:pPr algn="ctr">
                <a:lnSpc>
                  <a:spcPts val="1652"/>
                </a:lnSpc>
              </a:pPr>
              <a:r>
                <a:rPr lang="en-US" sz="1180">
                  <a:solidFill>
                    <a:srgbClr val="000000"/>
                  </a:solidFill>
                  <a:latin typeface="Aileron Bold"/>
                </a:rPr>
                <a:t>DIRECTE  (LOKALE)</a:t>
              </a:r>
            </a:p>
            <a:p>
              <a:pPr algn="ctr">
                <a:lnSpc>
                  <a:spcPts val="1652"/>
                </a:lnSpc>
              </a:pPr>
              <a:r>
                <a:rPr lang="en-US" sz="1180">
                  <a:solidFill>
                    <a:srgbClr val="000000"/>
                  </a:solidFill>
                  <a:latin typeface="Aileron Bold"/>
                </a:rPr>
                <a:t>VERWIJZING</a:t>
              </a:r>
            </a:p>
          </p:txBody>
        </p:sp>
        <p:sp>
          <p:nvSpPr>
            <p:cNvPr id="44" name="Freeform 29">
              <a:extLst>
                <a:ext uri="{FF2B5EF4-FFF2-40B4-BE49-F238E27FC236}">
                  <a16:creationId xmlns:a16="http://schemas.microsoft.com/office/drawing/2014/main" id="{B9A98A6D-0FB2-F235-030C-08AFAAAB5428}"/>
                </a:ext>
              </a:extLst>
            </p:cNvPr>
            <p:cNvSpPr/>
            <p:nvPr/>
          </p:nvSpPr>
          <p:spPr>
            <a:xfrm rot="-4820976">
              <a:off x="636763" y="4152543"/>
              <a:ext cx="608740" cy="702731"/>
            </a:xfrm>
            <a:custGeom>
              <a:avLst/>
              <a:gdLst/>
              <a:ahLst/>
              <a:cxnLst/>
              <a:rect l="l" t="t" r="r" b="b"/>
              <a:pathLst>
                <a:path w="608740" h="702731">
                  <a:moveTo>
                    <a:pt x="0" y="0"/>
                  </a:moveTo>
                  <a:lnTo>
                    <a:pt x="608740" y="0"/>
                  </a:lnTo>
                  <a:lnTo>
                    <a:pt x="608740" y="702730"/>
                  </a:lnTo>
                  <a:lnTo>
                    <a:pt x="0" y="70273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nl-NL"/>
            </a:p>
          </p:txBody>
        </p:sp>
        <p:sp>
          <p:nvSpPr>
            <p:cNvPr id="45" name="Freeform 30">
              <a:extLst>
                <a:ext uri="{FF2B5EF4-FFF2-40B4-BE49-F238E27FC236}">
                  <a16:creationId xmlns:a16="http://schemas.microsoft.com/office/drawing/2014/main" id="{D2D70F5A-2B0B-169B-AE98-EA64EE80FEF8}"/>
                </a:ext>
              </a:extLst>
            </p:cNvPr>
            <p:cNvSpPr/>
            <p:nvPr/>
          </p:nvSpPr>
          <p:spPr>
            <a:xfrm rot="-10800000">
              <a:off x="3286257" y="4705604"/>
              <a:ext cx="834288" cy="449473"/>
            </a:xfrm>
            <a:custGeom>
              <a:avLst/>
              <a:gdLst/>
              <a:ahLst/>
              <a:cxnLst/>
              <a:rect l="l" t="t" r="r" b="b"/>
              <a:pathLst>
                <a:path w="834288" h="449473">
                  <a:moveTo>
                    <a:pt x="0" y="0"/>
                  </a:moveTo>
                  <a:lnTo>
                    <a:pt x="834289" y="0"/>
                  </a:lnTo>
                  <a:lnTo>
                    <a:pt x="834289" y="449472"/>
                  </a:lnTo>
                  <a:lnTo>
                    <a:pt x="0" y="449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46" name="Freeform 35">
              <a:extLst>
                <a:ext uri="{FF2B5EF4-FFF2-40B4-BE49-F238E27FC236}">
                  <a16:creationId xmlns:a16="http://schemas.microsoft.com/office/drawing/2014/main" id="{FD5154DE-EA63-4CE0-DBCF-C4ACB637F6E4}"/>
                </a:ext>
              </a:extLst>
            </p:cNvPr>
            <p:cNvSpPr/>
            <p:nvPr/>
          </p:nvSpPr>
          <p:spPr>
            <a:xfrm>
              <a:off x="1297304" y="4822116"/>
              <a:ext cx="228659" cy="267136"/>
            </a:xfrm>
            <a:custGeom>
              <a:avLst/>
              <a:gdLst/>
              <a:ahLst/>
              <a:cxnLst/>
              <a:rect l="l" t="t" r="r" b="b"/>
              <a:pathLst>
                <a:path w="228659" h="267136">
                  <a:moveTo>
                    <a:pt x="0" y="0"/>
                  </a:moveTo>
                  <a:lnTo>
                    <a:pt x="228660" y="0"/>
                  </a:lnTo>
                  <a:lnTo>
                    <a:pt x="228660" y="267136"/>
                  </a:lnTo>
                  <a:lnTo>
                    <a:pt x="0" y="267136"/>
                  </a:lnTo>
                  <a:lnTo>
                    <a:pt x="0" y="0"/>
                  </a:lnTo>
                  <a:close/>
                </a:path>
              </a:pathLst>
            </a:custGeom>
            <a:blipFill>
              <a:blip r:embed="rId27"/>
              <a:stretch>
                <a:fillRect/>
              </a:stretch>
            </a:blipFill>
          </p:spPr>
          <p:txBody>
            <a:bodyPr/>
            <a:lstStyle/>
            <a:p>
              <a:endParaRPr lang="nl-NL"/>
            </a:p>
          </p:txBody>
        </p:sp>
      </p:grpSp>
      <p:sp>
        <p:nvSpPr>
          <p:cNvPr id="47" name="Rechthoek 46">
            <a:extLst>
              <a:ext uri="{FF2B5EF4-FFF2-40B4-BE49-F238E27FC236}">
                <a16:creationId xmlns:a16="http://schemas.microsoft.com/office/drawing/2014/main" id="{C5A07CA7-9376-0C11-6F4B-A23ECCA2A123}"/>
              </a:ext>
            </a:extLst>
          </p:cNvPr>
          <p:cNvSpPr/>
          <p:nvPr/>
        </p:nvSpPr>
        <p:spPr>
          <a:xfrm>
            <a:off x="2190848" y="4850040"/>
            <a:ext cx="294013" cy="378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00287BC6-31E5-1C36-D0AF-8E92C7EB7D0C}"/>
              </a:ext>
            </a:extLst>
          </p:cNvPr>
          <p:cNvSpPr/>
          <p:nvPr/>
        </p:nvSpPr>
        <p:spPr>
          <a:xfrm>
            <a:off x="3263639" y="4814432"/>
            <a:ext cx="361681" cy="413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2D9AABF8-7BD2-1581-800D-8BECF12F5091}"/>
              </a:ext>
            </a:extLst>
          </p:cNvPr>
          <p:cNvSpPr/>
          <p:nvPr/>
        </p:nvSpPr>
        <p:spPr>
          <a:xfrm>
            <a:off x="8087646" y="5606993"/>
            <a:ext cx="2830889" cy="850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tekst 1">
            <a:extLst>
              <a:ext uri="{FF2B5EF4-FFF2-40B4-BE49-F238E27FC236}">
                <a16:creationId xmlns:a16="http://schemas.microsoft.com/office/drawing/2014/main" id="{E9B5F887-51D2-2478-0E68-5C1F1948AE0B}"/>
              </a:ext>
            </a:extLst>
          </p:cNvPr>
          <p:cNvSpPr>
            <a:spLocks noGrp="1"/>
          </p:cNvSpPr>
          <p:nvPr>
            <p:ph type="body" sz="quarter" idx="10"/>
          </p:nvPr>
        </p:nvSpPr>
        <p:spPr>
          <a:xfrm>
            <a:off x="922338" y="331788"/>
            <a:ext cx="10295390" cy="425450"/>
          </a:xfrm>
        </p:spPr>
        <p:txBody>
          <a:bodyPr/>
          <a:lstStyle/>
          <a:p>
            <a:r>
              <a:rPr lang="nl-NL" dirty="0"/>
              <a:t>Lokale (nieuwe) ondernemers hebben veel hulpvragen</a:t>
            </a:r>
          </a:p>
          <a:p>
            <a:endParaRPr lang="nl-NL" dirty="0"/>
          </a:p>
        </p:txBody>
      </p:sp>
      <p:sp>
        <p:nvSpPr>
          <p:cNvPr id="57" name="Tijdelijke aanduiding voor inhoud 56">
            <a:extLst>
              <a:ext uri="{FF2B5EF4-FFF2-40B4-BE49-F238E27FC236}">
                <a16:creationId xmlns:a16="http://schemas.microsoft.com/office/drawing/2014/main" id="{FAD42A93-8D7D-67FC-53E2-AD0E99755A06}"/>
              </a:ext>
            </a:extLst>
          </p:cNvPr>
          <p:cNvSpPr>
            <a:spLocks noGrp="1"/>
          </p:cNvSpPr>
          <p:nvPr>
            <p:ph sz="quarter" idx="12"/>
          </p:nvPr>
        </p:nvSpPr>
        <p:spPr/>
        <p:txBody>
          <a:bodyPr/>
          <a:lstStyle/>
          <a:p>
            <a:endParaRPr lang="nl-NL"/>
          </a:p>
        </p:txBody>
      </p:sp>
      <p:pic>
        <p:nvPicPr>
          <p:cNvPr id="2" name="Graphic 1" descr="Parasol met effen opvulling">
            <a:extLst>
              <a:ext uri="{FF2B5EF4-FFF2-40B4-BE49-F238E27FC236}">
                <a16:creationId xmlns:a16="http://schemas.microsoft.com/office/drawing/2014/main" id="{94ED19D0-9302-C179-EFBD-CF8DD6E0DAB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199955" y="3380366"/>
            <a:ext cx="1521785" cy="1521785"/>
          </a:xfrm>
          <a:prstGeom prst="rect">
            <a:avLst/>
          </a:prstGeom>
        </p:spPr>
      </p:pic>
    </p:spTree>
    <p:extLst>
      <p:ext uri="{BB962C8B-B14F-4D97-AF65-F5344CB8AC3E}">
        <p14:creationId xmlns:p14="http://schemas.microsoft.com/office/powerpoint/2010/main" val="385901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30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3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nodeType="afterEffect">
                                  <p:stCondLst>
                                    <p:cond delay="300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11000"/>
                            </p:stCondLst>
                            <p:childTnLst>
                              <p:par>
                                <p:cTn id="17" presetID="1" presetClass="entr" presetSubtype="0" fill="hold" nodeType="afterEffect">
                                  <p:stCondLst>
                                    <p:cond delay="300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05633CC-B7EA-CBC8-3409-EA79549FE335}"/>
              </a:ext>
            </a:extLst>
          </p:cNvPr>
          <p:cNvSpPr>
            <a:spLocks noGrp="1"/>
          </p:cNvSpPr>
          <p:nvPr>
            <p:ph type="body" sz="quarter" idx="10"/>
          </p:nvPr>
        </p:nvSpPr>
        <p:spPr>
          <a:xfrm>
            <a:off x="922946" y="332181"/>
            <a:ext cx="8369644" cy="425821"/>
          </a:xfrm>
        </p:spPr>
        <p:txBody>
          <a:bodyPr/>
          <a:lstStyle/>
          <a:p>
            <a:r>
              <a:rPr lang="nl-NL" dirty="0"/>
              <a:t>Effectieve ondernemersdienstverlening</a:t>
            </a:r>
          </a:p>
        </p:txBody>
      </p:sp>
      <p:sp>
        <p:nvSpPr>
          <p:cNvPr id="3" name="Tijdelijke aanduiding voor tekst 2">
            <a:extLst>
              <a:ext uri="{FF2B5EF4-FFF2-40B4-BE49-F238E27FC236}">
                <a16:creationId xmlns:a16="http://schemas.microsoft.com/office/drawing/2014/main" id="{C020146C-EBD4-2766-D4DA-ED4110D0D897}"/>
              </a:ext>
            </a:extLst>
          </p:cNvPr>
          <p:cNvSpPr>
            <a:spLocks noGrp="1"/>
          </p:cNvSpPr>
          <p:nvPr>
            <p:ph type="body" sz="quarter" idx="11"/>
          </p:nvPr>
        </p:nvSpPr>
        <p:spPr/>
        <p:txBody>
          <a:bodyPr/>
          <a:lstStyle/>
          <a:p>
            <a:r>
              <a:rPr lang="nl-NL" sz="1800" b="1" dirty="0">
                <a:solidFill>
                  <a:srgbClr val="F16522"/>
                </a:solidFill>
                <a:latin typeface="+mj-lt"/>
              </a:rPr>
              <a:t>Toegankelijkheid</a:t>
            </a:r>
            <a:r>
              <a:rPr lang="nl-NL" sz="1800" dirty="0">
                <a:latin typeface="+mj-lt"/>
              </a:rPr>
              <a:t> </a:t>
            </a:r>
            <a:r>
              <a:rPr lang="nl-NL" sz="1800" dirty="0">
                <a:latin typeface="+mj-lt"/>
                <a:sym typeface="Wingdings" panose="05000000000000000000" pitchFamily="2" charset="2"/>
              </a:rPr>
              <a:t> </a:t>
            </a:r>
            <a:r>
              <a:rPr lang="nl-NL" sz="1800" kern="100" dirty="0">
                <a:effectLst/>
                <a:latin typeface="+mj-lt"/>
                <a:ea typeface="Aptos" panose="020B0004020202020204" pitchFamily="34" charset="0"/>
                <a:cs typeface="Times New Roman" panose="02020603050405020304" pitchFamily="18" charset="0"/>
              </a:rPr>
              <a:t>Zorg ervoor dat informatie gemakkelijk (</a:t>
            </a:r>
            <a:r>
              <a:rPr lang="nl-NL" sz="1800" kern="100" dirty="0">
                <a:latin typeface="+mj-lt"/>
                <a:ea typeface="Aptos" panose="020B0004020202020204" pitchFamily="34" charset="0"/>
                <a:cs typeface="Times New Roman" panose="02020603050405020304" pitchFamily="18" charset="0"/>
              </a:rPr>
              <a:t>op een centrale plek) </a:t>
            </a:r>
            <a:r>
              <a:rPr lang="nl-NL" sz="1800" kern="100" dirty="0">
                <a:effectLst/>
                <a:latin typeface="+mj-lt"/>
                <a:ea typeface="Aptos" panose="020B0004020202020204" pitchFamily="34" charset="0"/>
                <a:cs typeface="Times New Roman" panose="02020603050405020304" pitchFamily="18" charset="0"/>
              </a:rPr>
              <a:t>te vinden is en dat ondernemers snel geholpen worden.</a:t>
            </a:r>
            <a:endParaRPr lang="nl-NL" sz="1800" dirty="0">
              <a:latin typeface="+mj-lt"/>
            </a:endParaRPr>
          </a:p>
          <a:p>
            <a:r>
              <a:rPr lang="nl-NL" sz="1800" b="1" dirty="0">
                <a:solidFill>
                  <a:srgbClr val="F16522"/>
                </a:solidFill>
                <a:latin typeface="+mj-lt"/>
              </a:rPr>
              <a:t>Duidelijkheid</a:t>
            </a:r>
            <a:r>
              <a:rPr lang="nl-NL" sz="1800" dirty="0">
                <a:latin typeface="+mj-lt"/>
              </a:rPr>
              <a:t> </a:t>
            </a:r>
            <a:r>
              <a:rPr lang="nl-NL" sz="1800" dirty="0">
                <a:latin typeface="+mj-lt"/>
                <a:sym typeface="Wingdings" panose="05000000000000000000" pitchFamily="2" charset="2"/>
              </a:rPr>
              <a:t> </a:t>
            </a:r>
            <a:r>
              <a:rPr lang="nl-NL" sz="1800" dirty="0">
                <a:effectLst/>
                <a:latin typeface="+mj-lt"/>
                <a:ea typeface="Aptos" panose="020B0004020202020204" pitchFamily="34" charset="0"/>
                <a:cs typeface="Times New Roman" panose="02020603050405020304" pitchFamily="18" charset="0"/>
              </a:rPr>
              <a:t>Communiceer helder over wat er aangeboden wordt en welke stappen ondernemers moeten nemen.</a:t>
            </a:r>
            <a:endParaRPr lang="nl-NL" sz="1800" dirty="0">
              <a:latin typeface="+mj-lt"/>
            </a:endParaRPr>
          </a:p>
          <a:p>
            <a:r>
              <a:rPr lang="nl-NL" sz="1800" b="1" dirty="0">
                <a:solidFill>
                  <a:srgbClr val="F16522"/>
                </a:solidFill>
                <a:latin typeface="+mj-lt"/>
              </a:rPr>
              <a:t>Efficiëntie</a:t>
            </a:r>
            <a:r>
              <a:rPr lang="nl-NL" sz="1800" dirty="0">
                <a:latin typeface="+mj-lt"/>
              </a:rPr>
              <a:t> </a:t>
            </a:r>
            <a:r>
              <a:rPr lang="nl-NL" sz="1800" dirty="0">
                <a:latin typeface="+mj-lt"/>
                <a:sym typeface="Wingdings" panose="05000000000000000000" pitchFamily="2" charset="2"/>
              </a:rPr>
              <a:t> </a:t>
            </a:r>
            <a:r>
              <a:rPr lang="nl-NL" sz="1800" kern="100" dirty="0">
                <a:effectLst/>
                <a:latin typeface="+mj-lt"/>
                <a:ea typeface="Aptos" panose="020B0004020202020204" pitchFamily="34" charset="0"/>
                <a:cs typeface="Times New Roman" panose="02020603050405020304" pitchFamily="18" charset="0"/>
              </a:rPr>
              <a:t>Stroomlijn processen zodat ondernemers niet onnodig tijd verliezen.</a:t>
            </a:r>
          </a:p>
          <a:p>
            <a:r>
              <a:rPr lang="nl-NL" sz="1800" b="1" kern="100" dirty="0">
                <a:solidFill>
                  <a:srgbClr val="F16522"/>
                </a:solidFill>
                <a:latin typeface="+mj-lt"/>
                <a:ea typeface="Aptos" panose="020B0004020202020204" pitchFamily="34" charset="0"/>
                <a:cs typeface="Times New Roman" panose="02020603050405020304" pitchFamily="18" charset="0"/>
              </a:rPr>
              <a:t>Samenwerken </a:t>
            </a:r>
            <a:r>
              <a:rPr lang="nl-NL" sz="1800" b="1" kern="100" dirty="0">
                <a:latin typeface="+mj-lt"/>
                <a:ea typeface="Aptos" panose="020B0004020202020204" pitchFamily="34" charset="0"/>
                <a:cs typeface="Times New Roman" panose="02020603050405020304" pitchFamily="18" charset="0"/>
                <a:sym typeface="Wingdings" panose="05000000000000000000" pitchFamily="2" charset="2"/>
              </a:rPr>
              <a:t> </a:t>
            </a:r>
            <a:r>
              <a:rPr lang="nl-NL" sz="1800" kern="100" dirty="0">
                <a:latin typeface="+mj-lt"/>
                <a:ea typeface="Aptos" panose="020B0004020202020204" pitchFamily="34" charset="0"/>
                <a:cs typeface="Times New Roman" panose="02020603050405020304" pitchFamily="18" charset="0"/>
                <a:sym typeface="Wingdings" panose="05000000000000000000" pitchFamily="2" charset="2"/>
              </a:rPr>
              <a:t>Doe niet alles zelf. Ga in gesprek met het bedrijfsleven en lokale stakeholders. Zo zorg je voor saamhorigheid. </a:t>
            </a:r>
          </a:p>
          <a:p>
            <a:r>
              <a:rPr lang="nl-NL" sz="1800" b="1" kern="100" dirty="0">
                <a:solidFill>
                  <a:srgbClr val="F16522"/>
                </a:solidFill>
                <a:latin typeface="+mj-lt"/>
                <a:ea typeface="Aptos" panose="020B0004020202020204" pitchFamily="34" charset="0"/>
                <a:cs typeface="Times New Roman" panose="02020603050405020304" pitchFamily="18" charset="0"/>
                <a:sym typeface="Wingdings" panose="05000000000000000000" pitchFamily="2" charset="2"/>
              </a:rPr>
              <a:t>Verbinding</a:t>
            </a:r>
            <a:r>
              <a:rPr lang="nl-NL" sz="1800" kern="100" dirty="0">
                <a:latin typeface="+mj-lt"/>
                <a:ea typeface="Aptos" panose="020B0004020202020204" pitchFamily="34" charset="0"/>
                <a:cs typeface="Times New Roman" panose="02020603050405020304" pitchFamily="18" charset="0"/>
                <a:sym typeface="Wingdings" panose="05000000000000000000" pitchFamily="2" charset="2"/>
              </a:rPr>
              <a:t>  M</a:t>
            </a:r>
            <a:r>
              <a:rPr lang="nl-NL" sz="1800" kern="100" dirty="0">
                <a:effectLst/>
                <a:latin typeface="+mj-lt"/>
                <a:ea typeface="Aptos" panose="020B0004020202020204" pitchFamily="34" charset="0"/>
                <a:cs typeface="Times New Roman" panose="02020603050405020304" pitchFamily="18" charset="0"/>
                <a:sym typeface="Wingdings" panose="05000000000000000000" pitchFamily="2" charset="2"/>
              </a:rPr>
              <a:t>aak gebruik van bestaande projecten </a:t>
            </a:r>
            <a:r>
              <a:rPr lang="nl-NL" sz="1800" kern="100">
                <a:effectLst/>
                <a:latin typeface="+mj-lt"/>
                <a:ea typeface="Aptos" panose="020B0004020202020204" pitchFamily="34" charset="0"/>
                <a:cs typeface="Times New Roman" panose="02020603050405020304" pitchFamily="18" charset="0"/>
                <a:sym typeface="Wingdings" panose="05000000000000000000" pitchFamily="2" charset="2"/>
              </a:rPr>
              <a:t>en initiatieven.</a:t>
            </a:r>
            <a:endParaRPr lang="nl-NL" sz="1800" kern="100" dirty="0">
              <a:effectLst/>
              <a:latin typeface="+mj-lt"/>
              <a:ea typeface="Aptos" panose="020B0004020202020204" pitchFamily="34" charset="0"/>
              <a:cs typeface="Times New Roman" panose="02020603050405020304" pitchFamily="18" charset="0"/>
            </a:endParaRPr>
          </a:p>
        </p:txBody>
      </p:sp>
      <p:sp>
        <p:nvSpPr>
          <p:cNvPr id="4" name="Tijdelijke aanduiding voor dianummer 3">
            <a:extLst>
              <a:ext uri="{FF2B5EF4-FFF2-40B4-BE49-F238E27FC236}">
                <a16:creationId xmlns:a16="http://schemas.microsoft.com/office/drawing/2014/main" id="{42571BB1-3CFA-5F29-CE1A-A8157C4CF4ED}"/>
              </a:ext>
            </a:extLst>
          </p:cNvPr>
          <p:cNvSpPr>
            <a:spLocks noGrp="1"/>
          </p:cNvSpPr>
          <p:nvPr>
            <p:ph type="sldNum" sz="quarter" idx="4"/>
          </p:nvPr>
        </p:nvSpPr>
        <p:spPr/>
        <p:txBody>
          <a:bodyPr/>
          <a:lstStyle/>
          <a:p>
            <a:fld id="{9AB2EAF3-F5E0-404A-912E-9CDA5D39FC67}" type="slidenum">
              <a:rPr lang="nl-NL" smtClean="0"/>
              <a:pPr/>
              <a:t>18</a:t>
            </a:fld>
            <a:endParaRPr lang="nl-NL" dirty="0"/>
          </a:p>
        </p:txBody>
      </p:sp>
      <p:sp>
        <p:nvSpPr>
          <p:cNvPr id="5" name="Tijdelijke aanduiding voor inhoud 4">
            <a:extLst>
              <a:ext uri="{FF2B5EF4-FFF2-40B4-BE49-F238E27FC236}">
                <a16:creationId xmlns:a16="http://schemas.microsoft.com/office/drawing/2014/main" id="{6A5DE4ED-C5D0-D87E-D6E3-EDB7EFC24638}"/>
              </a:ext>
            </a:extLst>
          </p:cNvPr>
          <p:cNvSpPr>
            <a:spLocks noGrp="1"/>
          </p:cNvSpPr>
          <p:nvPr>
            <p:ph sz="quarter" idx="12"/>
          </p:nvPr>
        </p:nvSpPr>
        <p:spPr/>
        <p:txBody>
          <a:bodyPr/>
          <a:lstStyle/>
          <a:p>
            <a:endParaRPr lang="nl-NL"/>
          </a:p>
        </p:txBody>
      </p:sp>
    </p:spTree>
    <p:extLst>
      <p:ext uri="{BB962C8B-B14F-4D97-AF65-F5344CB8AC3E}">
        <p14:creationId xmlns:p14="http://schemas.microsoft.com/office/powerpoint/2010/main" val="4200574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B3A1459-123A-0FD5-939E-2DF9D008909D}"/>
              </a:ext>
            </a:extLst>
          </p:cNvPr>
          <p:cNvSpPr>
            <a:spLocks noGrp="1"/>
          </p:cNvSpPr>
          <p:nvPr>
            <p:ph type="sldNum" sz="quarter" idx="4"/>
          </p:nvPr>
        </p:nvSpPr>
        <p:spPr/>
        <p:txBody>
          <a:bodyPr/>
          <a:lstStyle/>
          <a:p>
            <a:fld id="{9AB2EAF3-F5E0-404A-912E-9CDA5D39FC67}" type="slidenum">
              <a:rPr lang="nl-NL" smtClean="0"/>
              <a:pPr/>
              <a:t>19</a:t>
            </a:fld>
            <a:endParaRPr lang="nl-NL" dirty="0"/>
          </a:p>
        </p:txBody>
      </p:sp>
      <p:pic>
        <p:nvPicPr>
          <p:cNvPr id="8" name="Tijdelijke aanduiding voor inhoud 7" descr="Afbeelding met paraplu, accessoire, grond, vloer&#10;&#10;Automatisch gegenereerde beschrijving">
            <a:extLst>
              <a:ext uri="{FF2B5EF4-FFF2-40B4-BE49-F238E27FC236}">
                <a16:creationId xmlns:a16="http://schemas.microsoft.com/office/drawing/2014/main" id="{0494DF5C-BAC7-997D-690B-B1BABA6E5389}"/>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3923091" y="531744"/>
            <a:ext cx="4345818" cy="5794511"/>
          </a:xfrm>
        </p:spPr>
      </p:pic>
    </p:spTree>
    <p:extLst>
      <p:ext uri="{BB962C8B-B14F-4D97-AF65-F5344CB8AC3E}">
        <p14:creationId xmlns:p14="http://schemas.microsoft.com/office/powerpoint/2010/main" val="3625836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9021D24-4216-0071-F888-4265F33BB3BC}"/>
              </a:ext>
            </a:extLst>
          </p:cNvPr>
          <p:cNvSpPr>
            <a:spLocks noGrp="1"/>
          </p:cNvSpPr>
          <p:nvPr>
            <p:ph type="body" sz="quarter" idx="10"/>
          </p:nvPr>
        </p:nvSpPr>
        <p:spPr/>
        <p:txBody>
          <a:bodyPr/>
          <a:lstStyle/>
          <a:p>
            <a:r>
              <a:rPr lang="nl-NL" dirty="0"/>
              <a:t>Even voorstellen</a:t>
            </a:r>
          </a:p>
        </p:txBody>
      </p:sp>
      <p:sp>
        <p:nvSpPr>
          <p:cNvPr id="3" name="Tijdelijke aanduiding voor tekst 2">
            <a:extLst>
              <a:ext uri="{FF2B5EF4-FFF2-40B4-BE49-F238E27FC236}">
                <a16:creationId xmlns:a16="http://schemas.microsoft.com/office/drawing/2014/main" id="{1B140BE4-111C-BBA3-B7A6-42E3EE355444}"/>
              </a:ext>
            </a:extLst>
          </p:cNvPr>
          <p:cNvSpPr>
            <a:spLocks noGrp="1"/>
          </p:cNvSpPr>
          <p:nvPr>
            <p:ph type="body" sz="quarter" idx="11"/>
          </p:nvPr>
        </p:nvSpPr>
        <p:spPr/>
        <p:txBody>
          <a:bodyPr/>
          <a:lstStyle/>
          <a:p>
            <a:r>
              <a:rPr lang="nl-NL" sz="1800" dirty="0"/>
              <a:t>Joeri Goede</a:t>
            </a:r>
          </a:p>
          <a:p>
            <a:r>
              <a:rPr lang="nl-NL" sz="1800" dirty="0"/>
              <a:t>Voormalig KvK adviseur</a:t>
            </a:r>
          </a:p>
          <a:p>
            <a:r>
              <a:rPr lang="nl-NL" sz="1800" dirty="0"/>
              <a:t>Initiatiefnemer Stichting Startersloket (sinds 2016)</a:t>
            </a:r>
          </a:p>
          <a:p>
            <a:r>
              <a:rPr lang="nl-NL" sz="1800" dirty="0"/>
              <a:t>Team bestaat uit (bedrijfskundig) specialisten met achtergronden bij o.a. de </a:t>
            </a:r>
            <a:br>
              <a:rPr lang="nl-NL" sz="1800" dirty="0"/>
            </a:br>
            <a:r>
              <a:rPr lang="nl-NL" sz="1800" dirty="0"/>
              <a:t>Kamer van Koophandel, de bank en de gemeente</a:t>
            </a:r>
          </a:p>
          <a:p>
            <a:r>
              <a:rPr lang="nl-NL" sz="1800" dirty="0"/>
              <a:t>Aanjager van lokale ondernemersdienstverlening</a:t>
            </a:r>
          </a:p>
          <a:p>
            <a:r>
              <a:rPr lang="nl-NL" sz="1800" dirty="0"/>
              <a:t>Partner van </a:t>
            </a:r>
            <a:r>
              <a:rPr lang="nl-NL" sz="1800" dirty="0" err="1"/>
              <a:t>Clok</a:t>
            </a:r>
            <a:endParaRPr lang="nl-NL" sz="1800" dirty="0"/>
          </a:p>
          <a:p>
            <a:endParaRPr lang="nl-NL" sz="1800" dirty="0"/>
          </a:p>
        </p:txBody>
      </p:sp>
      <p:sp>
        <p:nvSpPr>
          <p:cNvPr id="4" name="Tijdelijke aanduiding voor dianummer 3">
            <a:extLst>
              <a:ext uri="{FF2B5EF4-FFF2-40B4-BE49-F238E27FC236}">
                <a16:creationId xmlns:a16="http://schemas.microsoft.com/office/drawing/2014/main" id="{1F079AEC-63D5-90D8-0870-ECCB17850F4D}"/>
              </a:ext>
            </a:extLst>
          </p:cNvPr>
          <p:cNvSpPr>
            <a:spLocks noGrp="1"/>
          </p:cNvSpPr>
          <p:nvPr>
            <p:ph type="sldNum" sz="quarter" idx="4"/>
          </p:nvPr>
        </p:nvSpPr>
        <p:spPr/>
        <p:txBody>
          <a:bodyPr/>
          <a:lstStyle/>
          <a:p>
            <a:fld id="{9AB2EAF3-F5E0-404A-912E-9CDA5D39FC67}" type="slidenum">
              <a:rPr lang="nl-NL" smtClean="0"/>
              <a:pPr/>
              <a:t>2</a:t>
            </a:fld>
            <a:endParaRPr lang="nl-NL" dirty="0"/>
          </a:p>
        </p:txBody>
      </p:sp>
      <p:sp>
        <p:nvSpPr>
          <p:cNvPr id="5" name="Tijdelijke aanduiding voor inhoud 4">
            <a:extLst>
              <a:ext uri="{FF2B5EF4-FFF2-40B4-BE49-F238E27FC236}">
                <a16:creationId xmlns:a16="http://schemas.microsoft.com/office/drawing/2014/main" id="{E714B58A-D681-04AF-2619-CFBA7FFB2313}"/>
              </a:ext>
            </a:extLst>
          </p:cNvPr>
          <p:cNvSpPr>
            <a:spLocks noGrp="1"/>
          </p:cNvSpPr>
          <p:nvPr>
            <p:ph sz="quarter" idx="12"/>
          </p:nvPr>
        </p:nvSpPr>
        <p:spPr/>
        <p:txBody>
          <a:bodyPr/>
          <a:lstStyle/>
          <a:p>
            <a:endParaRPr lang="nl-NL"/>
          </a:p>
        </p:txBody>
      </p:sp>
    </p:spTree>
    <p:extLst>
      <p:ext uri="{BB962C8B-B14F-4D97-AF65-F5344CB8AC3E}">
        <p14:creationId xmlns:p14="http://schemas.microsoft.com/office/powerpoint/2010/main" val="2207171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D3E8BA3-2B1A-9A1E-54CE-734918F68856}"/>
              </a:ext>
            </a:extLst>
          </p:cNvPr>
          <p:cNvSpPr>
            <a:spLocks noGrp="1"/>
          </p:cNvSpPr>
          <p:nvPr>
            <p:ph type="body" sz="quarter" idx="10"/>
          </p:nvPr>
        </p:nvSpPr>
        <p:spPr>
          <a:xfrm>
            <a:off x="922946" y="332181"/>
            <a:ext cx="9575292" cy="425821"/>
          </a:xfrm>
        </p:spPr>
        <p:txBody>
          <a:bodyPr/>
          <a:lstStyle/>
          <a:p>
            <a:r>
              <a:rPr lang="nl-NL" dirty="0"/>
              <a:t>Ondernemersdienstverlening onder 1 paraplu</a:t>
            </a:r>
          </a:p>
        </p:txBody>
      </p:sp>
      <p:sp>
        <p:nvSpPr>
          <p:cNvPr id="3" name="Tijdelijke aanduiding voor tekst 2">
            <a:extLst>
              <a:ext uri="{FF2B5EF4-FFF2-40B4-BE49-F238E27FC236}">
                <a16:creationId xmlns:a16="http://schemas.microsoft.com/office/drawing/2014/main" id="{3AAF22C7-9CB8-E0F7-72EF-1C9F5E3D13E5}"/>
              </a:ext>
            </a:extLst>
          </p:cNvPr>
          <p:cNvSpPr>
            <a:spLocks noGrp="1"/>
          </p:cNvSpPr>
          <p:nvPr>
            <p:ph type="body" sz="quarter" idx="11"/>
          </p:nvPr>
        </p:nvSpPr>
        <p:spPr/>
        <p:txBody>
          <a:bodyPr/>
          <a:lstStyle/>
          <a:p>
            <a:pPr marL="0" indent="0">
              <a:buNone/>
            </a:pPr>
            <a:r>
              <a:rPr lang="nl-NL" sz="1800" b="1" dirty="0">
                <a:solidFill>
                  <a:srgbClr val="F16522"/>
                </a:solidFill>
                <a:latin typeface="+mj-lt"/>
                <a:ea typeface="Aptos" panose="020B0004020202020204" pitchFamily="34" charset="0"/>
                <a:cs typeface="Times New Roman" panose="02020603050405020304" pitchFamily="18" charset="0"/>
              </a:rPr>
              <a:t>Voordelen van herkenbare ondernemersdienstverlening</a:t>
            </a:r>
          </a:p>
          <a:p>
            <a:r>
              <a:rPr lang="nl-NL" sz="1800" dirty="0">
                <a:latin typeface="+mj-lt"/>
                <a:ea typeface="Aptos" panose="020B0004020202020204" pitchFamily="34" charset="0"/>
                <a:cs typeface="Times New Roman" panose="02020603050405020304" pitchFamily="18" charset="0"/>
              </a:rPr>
              <a:t>Verhoogt de vindbaarheid en zichtbaarheid.</a:t>
            </a:r>
          </a:p>
          <a:p>
            <a:r>
              <a:rPr lang="nl-NL" sz="1800" dirty="0">
                <a:latin typeface="+mj-lt"/>
                <a:ea typeface="Aptos" panose="020B0004020202020204" pitchFamily="34" charset="0"/>
                <a:cs typeface="Times New Roman" panose="02020603050405020304" pitchFamily="18" charset="0"/>
              </a:rPr>
              <a:t>Bevordert samenwerking met alle relevante domeinen en afdelingen binnen gemeente.</a:t>
            </a:r>
          </a:p>
          <a:p>
            <a:r>
              <a:rPr lang="nl-NL" sz="1800" dirty="0">
                <a:latin typeface="+mj-lt"/>
                <a:ea typeface="Aptos" panose="020B0004020202020204" pitchFamily="34" charset="0"/>
                <a:cs typeface="Times New Roman" panose="02020603050405020304" pitchFamily="18" charset="0"/>
              </a:rPr>
              <a:t>Verbetert en/of verhoogt dienstverlenend vermogen van gemeenten.</a:t>
            </a:r>
          </a:p>
          <a:p>
            <a:r>
              <a:rPr lang="nl-NL" sz="1800" dirty="0">
                <a:effectLst/>
                <a:latin typeface="+mj-lt"/>
                <a:ea typeface="Aptos" panose="020B0004020202020204" pitchFamily="34" charset="0"/>
                <a:cs typeface="Times New Roman" panose="02020603050405020304" pitchFamily="18" charset="0"/>
              </a:rPr>
              <a:t>Je gaat als gemeente voor kwaliteit in plaats van kwantiteit.</a:t>
            </a:r>
          </a:p>
          <a:p>
            <a:r>
              <a:rPr lang="nl-NL" sz="1800" kern="100" dirty="0">
                <a:latin typeface="+mj-lt"/>
                <a:ea typeface="Aptos" panose="020B0004020202020204" pitchFamily="34" charset="0"/>
                <a:cs typeface="Times New Roman" panose="02020603050405020304" pitchFamily="18" charset="0"/>
              </a:rPr>
              <a:t>N</a:t>
            </a:r>
            <a:r>
              <a:rPr lang="nl-NL" sz="1800" kern="100" dirty="0">
                <a:effectLst/>
                <a:latin typeface="+mj-lt"/>
                <a:ea typeface="Aptos" panose="020B0004020202020204" pitchFamily="34" charset="0"/>
                <a:cs typeface="Times New Roman" panose="02020603050405020304" pitchFamily="18" charset="0"/>
              </a:rPr>
              <a:t>iet méér loketten, maar wel gerichte ondersteuning voor jouw ondernemers.</a:t>
            </a:r>
          </a:p>
          <a:p>
            <a:pPr marL="0" indent="0" algn="ctr">
              <a:buNone/>
            </a:pPr>
            <a:br>
              <a:rPr lang="nl-NL" sz="1800" dirty="0">
                <a:latin typeface="+mj-lt"/>
              </a:rPr>
            </a:br>
            <a:r>
              <a:rPr lang="nl-NL" sz="2800" i="1" dirty="0">
                <a:solidFill>
                  <a:srgbClr val="F16522"/>
                </a:solidFill>
                <a:latin typeface="+mj-lt"/>
              </a:rPr>
              <a:t>Verbetering imago van de gemeente richting het </a:t>
            </a:r>
            <a:br>
              <a:rPr lang="nl-NL" sz="2800" i="1" dirty="0">
                <a:solidFill>
                  <a:srgbClr val="F16522"/>
                </a:solidFill>
                <a:latin typeface="+mj-lt"/>
              </a:rPr>
            </a:br>
            <a:r>
              <a:rPr lang="nl-NL" sz="2800" i="1" dirty="0">
                <a:solidFill>
                  <a:srgbClr val="F16522"/>
                </a:solidFill>
                <a:latin typeface="+mj-lt"/>
              </a:rPr>
              <a:t>lokale bedrijfsleven!</a:t>
            </a:r>
          </a:p>
          <a:p>
            <a:pPr marL="0" indent="0">
              <a:buNone/>
            </a:pPr>
            <a:endParaRPr lang="nl-NL" sz="2800" i="1" kern="100" dirty="0">
              <a:solidFill>
                <a:srgbClr val="F16522"/>
              </a:solidFill>
              <a:effectLst/>
              <a:latin typeface="+mj-lt"/>
              <a:ea typeface="Aptos" panose="020B0004020202020204" pitchFamily="34" charset="0"/>
              <a:cs typeface="Times New Roman" panose="02020603050405020304" pitchFamily="18" charset="0"/>
            </a:endParaRPr>
          </a:p>
          <a:p>
            <a:endParaRPr lang="nl-NL" sz="1800" dirty="0">
              <a:latin typeface="+mj-lt"/>
            </a:endParaRPr>
          </a:p>
        </p:txBody>
      </p:sp>
      <p:sp>
        <p:nvSpPr>
          <p:cNvPr id="4" name="Tijdelijke aanduiding voor dianummer 3">
            <a:extLst>
              <a:ext uri="{FF2B5EF4-FFF2-40B4-BE49-F238E27FC236}">
                <a16:creationId xmlns:a16="http://schemas.microsoft.com/office/drawing/2014/main" id="{52F4322F-6BBF-5D0B-7DC8-4ED985811E86}"/>
              </a:ext>
            </a:extLst>
          </p:cNvPr>
          <p:cNvSpPr>
            <a:spLocks noGrp="1"/>
          </p:cNvSpPr>
          <p:nvPr>
            <p:ph type="sldNum" sz="quarter" idx="4"/>
          </p:nvPr>
        </p:nvSpPr>
        <p:spPr/>
        <p:txBody>
          <a:bodyPr/>
          <a:lstStyle/>
          <a:p>
            <a:fld id="{9AB2EAF3-F5E0-404A-912E-9CDA5D39FC67}" type="slidenum">
              <a:rPr lang="nl-NL" smtClean="0"/>
              <a:pPr/>
              <a:t>20</a:t>
            </a:fld>
            <a:endParaRPr lang="nl-NL" dirty="0"/>
          </a:p>
        </p:txBody>
      </p:sp>
      <p:sp>
        <p:nvSpPr>
          <p:cNvPr id="5" name="Tijdelijke aanduiding voor inhoud 4">
            <a:extLst>
              <a:ext uri="{FF2B5EF4-FFF2-40B4-BE49-F238E27FC236}">
                <a16:creationId xmlns:a16="http://schemas.microsoft.com/office/drawing/2014/main" id="{83518135-069C-AB43-F620-72849BB679B9}"/>
              </a:ext>
            </a:extLst>
          </p:cNvPr>
          <p:cNvSpPr>
            <a:spLocks noGrp="1"/>
          </p:cNvSpPr>
          <p:nvPr>
            <p:ph sz="quarter" idx="12"/>
          </p:nvPr>
        </p:nvSpPr>
        <p:spPr/>
        <p:txBody>
          <a:bodyPr/>
          <a:lstStyle/>
          <a:p>
            <a:endParaRPr lang="nl-NL"/>
          </a:p>
        </p:txBody>
      </p:sp>
    </p:spTree>
    <p:extLst>
      <p:ext uri="{BB962C8B-B14F-4D97-AF65-F5344CB8AC3E}">
        <p14:creationId xmlns:p14="http://schemas.microsoft.com/office/powerpoint/2010/main" val="693793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AB4CEDE-BB96-C427-196D-1C03CBD79C64}"/>
              </a:ext>
            </a:extLst>
          </p:cNvPr>
          <p:cNvSpPr>
            <a:spLocks noGrp="1"/>
          </p:cNvSpPr>
          <p:nvPr>
            <p:ph type="body" sz="quarter" idx="10"/>
          </p:nvPr>
        </p:nvSpPr>
        <p:spPr/>
        <p:txBody>
          <a:bodyPr/>
          <a:lstStyle/>
          <a:p>
            <a:r>
              <a:rPr lang="nl-NL" dirty="0"/>
              <a:t>Jouw kennis is veel waard</a:t>
            </a:r>
          </a:p>
        </p:txBody>
      </p:sp>
      <p:sp>
        <p:nvSpPr>
          <p:cNvPr id="3" name="Tijdelijke aanduiding voor tekst 2">
            <a:extLst>
              <a:ext uri="{FF2B5EF4-FFF2-40B4-BE49-F238E27FC236}">
                <a16:creationId xmlns:a16="http://schemas.microsoft.com/office/drawing/2014/main" id="{D46CB9BF-CD16-4219-F29E-A8DDB12909B0}"/>
              </a:ext>
            </a:extLst>
          </p:cNvPr>
          <p:cNvSpPr>
            <a:spLocks noGrp="1"/>
          </p:cNvSpPr>
          <p:nvPr>
            <p:ph type="body" sz="quarter" idx="11"/>
          </p:nvPr>
        </p:nvSpPr>
        <p:spPr/>
        <p:txBody>
          <a:bodyPr/>
          <a:lstStyle/>
          <a:p>
            <a:pPr marL="0" indent="0">
              <a:buNone/>
            </a:pPr>
            <a:r>
              <a:rPr lang="nl-NL" sz="1800" b="1" dirty="0">
                <a:solidFill>
                  <a:srgbClr val="F16522"/>
                </a:solidFill>
                <a:latin typeface="+mj-lt"/>
              </a:rPr>
              <a:t>Panel ondernemersdienstverlening</a:t>
            </a:r>
          </a:p>
          <a:p>
            <a:r>
              <a:rPr lang="nl-NL" sz="1800" b="0" i="0" u="none" strike="noStrike" dirty="0">
                <a:solidFill>
                  <a:srgbClr val="212529"/>
                </a:solidFill>
                <a:effectLst/>
                <a:latin typeface="+mj-lt"/>
              </a:rPr>
              <a:t> Leren van elkaar</a:t>
            </a:r>
          </a:p>
          <a:p>
            <a:r>
              <a:rPr lang="nl-NL" sz="1800" dirty="0">
                <a:solidFill>
                  <a:srgbClr val="212529"/>
                </a:solidFill>
                <a:latin typeface="+mj-lt"/>
              </a:rPr>
              <a:t> Uitwisselen van ervaringen</a:t>
            </a:r>
          </a:p>
          <a:p>
            <a:pPr marL="0" indent="0">
              <a:buNone/>
            </a:pPr>
            <a:br>
              <a:rPr lang="nl-NL" sz="1800" dirty="0">
                <a:solidFill>
                  <a:srgbClr val="212529"/>
                </a:solidFill>
                <a:latin typeface="+mj-lt"/>
              </a:rPr>
            </a:br>
            <a:r>
              <a:rPr lang="nl-NL" sz="1800" b="1" dirty="0">
                <a:solidFill>
                  <a:srgbClr val="212529"/>
                </a:solidFill>
                <a:latin typeface="+mj-lt"/>
              </a:rPr>
              <a:t>Wat kan je verwachten</a:t>
            </a:r>
            <a:endParaRPr lang="nl-NL" sz="1800" b="1" i="0" u="none" strike="noStrike" dirty="0">
              <a:solidFill>
                <a:srgbClr val="212529"/>
              </a:solidFill>
              <a:effectLst/>
              <a:latin typeface="+mj-lt"/>
            </a:endParaRPr>
          </a:p>
          <a:p>
            <a:r>
              <a:rPr lang="nl-NL" sz="1800" b="0" i="0" u="none" strike="noStrike" dirty="0">
                <a:solidFill>
                  <a:srgbClr val="212529"/>
                </a:solidFill>
                <a:effectLst/>
                <a:latin typeface="+mj-lt"/>
              </a:rPr>
              <a:t> Ca. 4 keer per jaar een korte vragenlijst </a:t>
            </a:r>
          </a:p>
          <a:p>
            <a:r>
              <a:rPr lang="nl-NL" sz="1800" b="0" i="0" u="none" strike="noStrike" dirty="0">
                <a:solidFill>
                  <a:srgbClr val="212529"/>
                </a:solidFill>
                <a:effectLst/>
                <a:latin typeface="+mj-lt"/>
              </a:rPr>
              <a:t> 1 of 2 keer per jaar een online kennis/inspiratie sessie</a:t>
            </a:r>
          </a:p>
          <a:p>
            <a:r>
              <a:rPr lang="nl-NL" sz="1800" b="0" i="0" u="none" strike="noStrike" dirty="0">
                <a:solidFill>
                  <a:srgbClr val="212529"/>
                </a:solidFill>
                <a:effectLst/>
                <a:latin typeface="+mj-lt"/>
              </a:rPr>
              <a:t> Updates aangaande relevante ontwikkelingen, </a:t>
            </a:r>
            <a:br>
              <a:rPr lang="nl-NL" sz="1800" b="0" i="0" u="none" strike="noStrike" dirty="0">
                <a:solidFill>
                  <a:srgbClr val="212529"/>
                </a:solidFill>
                <a:effectLst/>
                <a:latin typeface="+mj-lt"/>
              </a:rPr>
            </a:br>
            <a:r>
              <a:rPr lang="nl-NL" sz="1800" b="0" i="0" u="none" strike="noStrike" dirty="0">
                <a:solidFill>
                  <a:srgbClr val="212529"/>
                </a:solidFill>
                <a:effectLst/>
                <a:latin typeface="+mj-lt"/>
              </a:rPr>
              <a:t>onderzoeken en projecten</a:t>
            </a:r>
            <a:endParaRPr lang="nl-NL" sz="1800" dirty="0">
              <a:latin typeface="+mj-lt"/>
            </a:endParaRPr>
          </a:p>
        </p:txBody>
      </p:sp>
      <p:sp>
        <p:nvSpPr>
          <p:cNvPr id="4" name="Tijdelijke aanduiding voor dianummer 3">
            <a:extLst>
              <a:ext uri="{FF2B5EF4-FFF2-40B4-BE49-F238E27FC236}">
                <a16:creationId xmlns:a16="http://schemas.microsoft.com/office/drawing/2014/main" id="{60A7B3FA-C686-823C-DE09-7D74E6BDFB8A}"/>
              </a:ext>
            </a:extLst>
          </p:cNvPr>
          <p:cNvSpPr>
            <a:spLocks noGrp="1"/>
          </p:cNvSpPr>
          <p:nvPr>
            <p:ph type="sldNum" sz="quarter" idx="4"/>
          </p:nvPr>
        </p:nvSpPr>
        <p:spPr/>
        <p:txBody>
          <a:bodyPr/>
          <a:lstStyle/>
          <a:p>
            <a:fld id="{9AB2EAF3-F5E0-404A-912E-9CDA5D39FC67}" type="slidenum">
              <a:rPr lang="nl-NL" smtClean="0"/>
              <a:pPr/>
              <a:t>21</a:t>
            </a:fld>
            <a:endParaRPr lang="nl-NL" dirty="0"/>
          </a:p>
        </p:txBody>
      </p:sp>
      <p:pic>
        <p:nvPicPr>
          <p:cNvPr id="11" name="Tijdelijke aanduiding voor inhoud 10" descr="Afbeelding met tekst, patroon, kunst, zwart-wit&#10;&#10;Automatisch gegenereerde beschrijving">
            <a:extLst>
              <a:ext uri="{FF2B5EF4-FFF2-40B4-BE49-F238E27FC236}">
                <a16:creationId xmlns:a16="http://schemas.microsoft.com/office/drawing/2014/main" id="{F3E5BC21-2F9B-1475-C694-892D7807B818}"/>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7137927" y="912132"/>
            <a:ext cx="5054073" cy="5139872"/>
          </a:xfrm>
          <a:noFill/>
          <a:ln>
            <a:noFill/>
          </a:ln>
        </p:spPr>
      </p:pic>
    </p:spTree>
    <p:extLst>
      <p:ext uri="{BB962C8B-B14F-4D97-AF65-F5344CB8AC3E}">
        <p14:creationId xmlns:p14="http://schemas.microsoft.com/office/powerpoint/2010/main" val="3022903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91B32F9-53DC-1C1C-6BCE-AFF6E6B27EDC}"/>
              </a:ext>
            </a:extLst>
          </p:cNvPr>
          <p:cNvSpPr>
            <a:spLocks noGrp="1"/>
          </p:cNvSpPr>
          <p:nvPr>
            <p:ph type="body" sz="quarter" idx="10"/>
          </p:nvPr>
        </p:nvSpPr>
        <p:spPr>
          <a:xfrm>
            <a:off x="922946" y="332181"/>
            <a:ext cx="7913236" cy="425821"/>
          </a:xfrm>
        </p:spPr>
        <p:txBody>
          <a:bodyPr/>
          <a:lstStyle/>
          <a:p>
            <a:r>
              <a:rPr lang="nl-NL" dirty="0"/>
              <a:t>Stichting Startersloket</a:t>
            </a:r>
          </a:p>
        </p:txBody>
      </p:sp>
      <p:sp>
        <p:nvSpPr>
          <p:cNvPr id="3" name="Tijdelijke aanduiding voor tekst 2">
            <a:extLst>
              <a:ext uri="{FF2B5EF4-FFF2-40B4-BE49-F238E27FC236}">
                <a16:creationId xmlns:a16="http://schemas.microsoft.com/office/drawing/2014/main" id="{2D801DEA-9C3A-4B1B-F49A-B61A6F0C1DF6}"/>
              </a:ext>
            </a:extLst>
          </p:cNvPr>
          <p:cNvSpPr>
            <a:spLocks noGrp="1"/>
          </p:cNvSpPr>
          <p:nvPr>
            <p:ph type="body" sz="quarter" idx="11"/>
          </p:nvPr>
        </p:nvSpPr>
        <p:spPr>
          <a:xfrm>
            <a:off x="948609" y="1386428"/>
            <a:ext cx="10294782" cy="4085144"/>
          </a:xfrm>
        </p:spPr>
        <p:txBody>
          <a:bodyPr/>
          <a:lstStyle/>
          <a:p>
            <a:pPr marL="0" indent="0" algn="ctr">
              <a:buNone/>
            </a:pPr>
            <a:r>
              <a:rPr lang="nl-NL" sz="2400" b="1" dirty="0"/>
              <a:t>Missie</a:t>
            </a:r>
            <a:br>
              <a:rPr lang="nl-NL" sz="1800" dirty="0"/>
            </a:br>
            <a:r>
              <a:rPr lang="nl-NL" sz="1800" dirty="0"/>
              <a:t>"Onze missie is om een cruciale rol te spelen in het ondersteunen, begeleiden en inspireren van ondernemers op hun weg naar succesvol en toekomstbestendig ondernemerschap.”</a:t>
            </a:r>
          </a:p>
          <a:p>
            <a:pPr marL="0" indent="0" algn="ctr">
              <a:buNone/>
            </a:pPr>
            <a:endParaRPr lang="nl-NL" sz="1800" dirty="0"/>
          </a:p>
          <a:p>
            <a:pPr marL="0" indent="0" algn="ctr">
              <a:buNone/>
            </a:pPr>
            <a:r>
              <a:rPr lang="nl-NL" sz="2400" b="1" dirty="0"/>
              <a:t>Visie</a:t>
            </a:r>
            <a:endParaRPr lang="nl-NL" sz="1800" b="1" dirty="0"/>
          </a:p>
          <a:p>
            <a:pPr marL="0" indent="0" algn="ctr">
              <a:buNone/>
            </a:pPr>
            <a:r>
              <a:rPr lang="nl-NL" sz="1800" dirty="0"/>
              <a:t>Bij Stichting Startersloket geloven we in het potentieel van ondernemerschap als katalysator voor innovatie, economische groei en individuele ontplooiing.</a:t>
            </a:r>
          </a:p>
        </p:txBody>
      </p:sp>
      <p:sp>
        <p:nvSpPr>
          <p:cNvPr id="4" name="Tijdelijke aanduiding voor dianummer 3">
            <a:extLst>
              <a:ext uri="{FF2B5EF4-FFF2-40B4-BE49-F238E27FC236}">
                <a16:creationId xmlns:a16="http://schemas.microsoft.com/office/drawing/2014/main" id="{06A51849-86B8-8565-2507-00FBC2123ABC}"/>
              </a:ext>
            </a:extLst>
          </p:cNvPr>
          <p:cNvSpPr>
            <a:spLocks noGrp="1"/>
          </p:cNvSpPr>
          <p:nvPr>
            <p:ph type="sldNum" sz="quarter" idx="4"/>
          </p:nvPr>
        </p:nvSpPr>
        <p:spPr/>
        <p:txBody>
          <a:bodyPr/>
          <a:lstStyle/>
          <a:p>
            <a:fld id="{9AB2EAF3-F5E0-404A-912E-9CDA5D39FC67}" type="slidenum">
              <a:rPr lang="nl-NL" smtClean="0"/>
              <a:pPr/>
              <a:t>3</a:t>
            </a:fld>
            <a:endParaRPr lang="nl-NL" dirty="0"/>
          </a:p>
        </p:txBody>
      </p:sp>
      <p:sp>
        <p:nvSpPr>
          <p:cNvPr id="5" name="Tijdelijke aanduiding voor inhoud 4">
            <a:extLst>
              <a:ext uri="{FF2B5EF4-FFF2-40B4-BE49-F238E27FC236}">
                <a16:creationId xmlns:a16="http://schemas.microsoft.com/office/drawing/2014/main" id="{B1BA865E-D726-6E19-A859-9A41FA866B4E}"/>
              </a:ext>
            </a:extLst>
          </p:cNvPr>
          <p:cNvSpPr>
            <a:spLocks noGrp="1"/>
          </p:cNvSpPr>
          <p:nvPr>
            <p:ph sz="quarter" idx="12"/>
          </p:nvPr>
        </p:nvSpPr>
        <p:spPr/>
        <p:txBody>
          <a:bodyPr/>
          <a:lstStyle/>
          <a:p>
            <a:endParaRPr lang="nl-NL"/>
          </a:p>
        </p:txBody>
      </p:sp>
    </p:spTree>
    <p:extLst>
      <p:ext uri="{BB962C8B-B14F-4D97-AF65-F5344CB8AC3E}">
        <p14:creationId xmlns:p14="http://schemas.microsoft.com/office/powerpoint/2010/main" val="3047697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DC999C0-A1CF-4538-FE79-FADA954076EC}"/>
              </a:ext>
            </a:extLst>
          </p:cNvPr>
          <p:cNvSpPr>
            <a:spLocks noGrp="1"/>
          </p:cNvSpPr>
          <p:nvPr>
            <p:ph type="sldNum" sz="quarter" idx="10"/>
          </p:nvPr>
        </p:nvSpPr>
        <p:spPr/>
        <p:txBody>
          <a:bodyPr/>
          <a:lstStyle/>
          <a:p>
            <a:fld id="{9AB2EAF3-F5E0-404A-912E-9CDA5D39FC67}" type="slidenum">
              <a:rPr lang="nl-NL" smtClean="0"/>
              <a:pPr/>
              <a:t>4</a:t>
            </a:fld>
            <a:endParaRPr lang="nl-NL" dirty="0"/>
          </a:p>
        </p:txBody>
      </p:sp>
      <p:sp>
        <p:nvSpPr>
          <p:cNvPr id="3" name="Rechthoek: afgeronde hoeken 2">
            <a:extLst>
              <a:ext uri="{FF2B5EF4-FFF2-40B4-BE49-F238E27FC236}">
                <a16:creationId xmlns:a16="http://schemas.microsoft.com/office/drawing/2014/main" id="{E5086C13-0847-9A0A-A062-BA6F7AFF9322}"/>
              </a:ext>
            </a:extLst>
          </p:cNvPr>
          <p:cNvSpPr/>
          <p:nvPr>
            <p:custDataLst>
              <p:tags r:id="rId2"/>
            </p:custDataLst>
          </p:nvPr>
        </p:nvSpPr>
        <p:spPr>
          <a:xfrm>
            <a:off x="6286500" y="430530"/>
            <a:ext cx="5524500" cy="891540"/>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endParaRPr lang="nl-NL" sz="2000" dirty="0">
              <a:solidFill>
                <a:srgbClr val="5B5B5B"/>
              </a:solidFill>
            </a:endParaRPr>
          </a:p>
        </p:txBody>
      </p:sp>
      <p:pic>
        <p:nvPicPr>
          <p:cNvPr id="5" name="Graphic 4">
            <a:extLst>
              <a:ext uri="{FF2B5EF4-FFF2-40B4-BE49-F238E27FC236}">
                <a16:creationId xmlns:a16="http://schemas.microsoft.com/office/drawing/2014/main" id="{93EC5862-6723-43CE-8DAB-BC29DA1058A5}"/>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96CDFA0E-A29F-9E2E-AED7-3FEB5BA9CC59}"/>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9" name="Graphic 8">
            <a:extLst>
              <a:ext uri="{FF2B5EF4-FFF2-40B4-BE49-F238E27FC236}">
                <a16:creationId xmlns:a16="http://schemas.microsoft.com/office/drawing/2014/main" id="{F69C5505-3356-2DD1-EEEA-2DF6D9E399F3}"/>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10" name="Rechthoek 9">
            <a:extLst>
              <a:ext uri="{FF2B5EF4-FFF2-40B4-BE49-F238E27FC236}">
                <a16:creationId xmlns:a16="http://schemas.microsoft.com/office/drawing/2014/main" id="{C95BD76D-DE67-A645-5D53-893803DCD5A1}"/>
              </a:ext>
            </a:extLst>
          </p:cNvPr>
          <p:cNvSpPr/>
          <p:nvPr>
            <p:custDataLst>
              <p:tags r:id="rId6"/>
            </p:custDataLst>
          </p:nvPr>
        </p:nvSpPr>
        <p:spPr>
          <a:xfrm>
            <a:off x="3901440" y="2571750"/>
            <a:ext cx="7315199" cy="1714500"/>
          </a:xfrm>
          <a:prstGeom prst="rect">
            <a:avLst/>
          </a:prstGeom>
          <a:noFill/>
          <a:ln>
            <a:noFill/>
          </a:ln>
          <a:extLst>
            <a:ext uri="{909E8E84-426E-40DD-AFC4-6F175D3DCCD1}">
              <a14:hiddenFill xmlns:a14="http://schemas.microsoft.com/office/drawing/2010/main">
                <a:solidFill>
                  <a:srgbClr val="F1652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4000" b="1" dirty="0">
                <a:solidFill>
                  <a:srgbClr val="5B5B5B"/>
                </a:solidFill>
              </a:rPr>
              <a:t>Join at slido.com</a:t>
            </a:r>
            <a:br>
              <a:rPr lang="da-DK" sz="4000" b="1" dirty="0">
                <a:solidFill>
                  <a:srgbClr val="5B5B5B"/>
                </a:solidFill>
              </a:rPr>
            </a:br>
            <a:r>
              <a:rPr lang="da-DK" sz="4000" b="1" dirty="0">
                <a:solidFill>
                  <a:srgbClr val="5B5B5B"/>
                </a:solidFill>
              </a:rPr>
              <a:t>#clok2024</a:t>
            </a:r>
            <a:endParaRPr lang="nl-NL" sz="4000" b="1" dirty="0">
              <a:solidFill>
                <a:srgbClr val="5B5B5B"/>
              </a:solidFill>
            </a:endParaRPr>
          </a:p>
        </p:txBody>
      </p:sp>
      <p:sp>
        <p:nvSpPr>
          <p:cNvPr id="11" name="Rechthoek 10">
            <a:extLst>
              <a:ext uri="{FF2B5EF4-FFF2-40B4-BE49-F238E27FC236}">
                <a16:creationId xmlns:a16="http://schemas.microsoft.com/office/drawing/2014/main" id="{9D6DFE9A-BEED-399A-9127-4836B28FEC72}"/>
              </a:ext>
            </a:extLst>
          </p:cNvPr>
          <p:cNvSpPr/>
          <p:nvPr>
            <p:custDataLst>
              <p:tags r:id="rId7"/>
            </p:custDataLst>
          </p:nvPr>
        </p:nvSpPr>
        <p:spPr>
          <a:xfrm>
            <a:off x="3901440" y="6032500"/>
            <a:ext cx="7315199" cy="518160"/>
          </a:xfrm>
          <a:prstGeom prst="rect">
            <a:avLst/>
          </a:prstGeom>
          <a:noFill/>
          <a:ln>
            <a:noFill/>
          </a:ln>
          <a:extLst>
            <a:ext uri="{909E8E84-426E-40DD-AFC4-6F175D3DCCD1}">
              <a14:hiddenFill xmlns:a14="http://schemas.microsoft.com/office/drawing/2010/main">
                <a:solidFill>
                  <a:srgbClr val="F1652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2200" b="1">
                <a:solidFill>
                  <a:srgbClr val="5B5B5B"/>
                </a:solidFill>
              </a:rPr>
              <a:t>ⓘ</a:t>
            </a:r>
            <a:r>
              <a:rPr lang="en-US" sz="2000">
                <a:solidFill>
                  <a:srgbClr val="5B5B5B"/>
                </a:solidFill>
              </a:rPr>
              <a:t> Start presenting to display the joining instructions on this slide.</a:t>
            </a:r>
            <a:endParaRPr lang="nl-NL" sz="2000" dirty="0">
              <a:solidFill>
                <a:srgbClr val="5B5B5B"/>
              </a:solidFill>
            </a:endParaRPr>
          </a:p>
        </p:txBody>
      </p:sp>
    </p:spTree>
    <p:custDataLst>
      <p:tags r:id="rId1"/>
    </p:custDataLst>
    <p:extLst>
      <p:ext uri="{BB962C8B-B14F-4D97-AF65-F5344CB8AC3E}">
        <p14:creationId xmlns:p14="http://schemas.microsoft.com/office/powerpoint/2010/main" val="2071159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37BC4A8-A384-2B32-1A36-DA3F41BD2D64}"/>
              </a:ext>
            </a:extLst>
          </p:cNvPr>
          <p:cNvSpPr>
            <a:spLocks noGrp="1"/>
          </p:cNvSpPr>
          <p:nvPr>
            <p:ph type="sldNum" sz="quarter" idx="10"/>
          </p:nvPr>
        </p:nvSpPr>
        <p:spPr/>
        <p:txBody>
          <a:bodyPr/>
          <a:lstStyle/>
          <a:p>
            <a:fld id="{9AB2EAF3-F5E0-404A-912E-9CDA5D39FC67}" type="slidenum">
              <a:rPr lang="nl-NL" smtClean="0"/>
              <a:pPr/>
              <a:t>5</a:t>
            </a:fld>
            <a:endParaRPr lang="nl-NL" dirty="0"/>
          </a:p>
        </p:txBody>
      </p:sp>
      <p:pic>
        <p:nvPicPr>
          <p:cNvPr id="4" name="Graphic 3">
            <a:extLst>
              <a:ext uri="{FF2B5EF4-FFF2-40B4-BE49-F238E27FC236}">
                <a16:creationId xmlns:a16="http://schemas.microsoft.com/office/drawing/2014/main" id="{575276C2-1CCB-47E1-2341-2D02ABFAD09C}"/>
              </a:ext>
            </a:extLst>
          </p:cNvPr>
          <p:cNvPicPr>
            <a:picLocks/>
          </p:cNvPicPr>
          <p:nvPr>
            <p:custDataLst>
              <p:tags r:id="rId2"/>
            </p:custDataLst>
          </p:nvPr>
        </p:nvPicPr>
        <p:blipFill>
          <a:blip r:embed="rId9">
            <a:extLst>
              <a:ext uri="{96DAC541-7B7A-43D3-8B79-37D633B846F1}">
                <asvg:svgBlip xmlns:asvg="http://schemas.microsoft.com/office/drawing/2016/SVG/main" r:embed="rId10"/>
              </a:ext>
            </a:extLst>
          </a:blip>
          <a:stretch>
            <a:fillRect/>
          </a:stretch>
        </p:blipFill>
        <p:spPr>
          <a:xfrm>
            <a:off x="3901440" y="617220"/>
            <a:ext cx="1036320" cy="518160"/>
          </a:xfrm>
          <a:prstGeom prst="rect">
            <a:avLst/>
          </a:prstGeom>
        </p:spPr>
      </p:pic>
      <p:pic>
        <p:nvPicPr>
          <p:cNvPr id="6" name="Graphic 5">
            <a:extLst>
              <a:ext uri="{FF2B5EF4-FFF2-40B4-BE49-F238E27FC236}">
                <a16:creationId xmlns:a16="http://schemas.microsoft.com/office/drawing/2014/main" id="{DDAC20C7-BE37-BE2D-030D-AC850FCD4E4B}"/>
              </a:ext>
            </a:extLst>
          </p:cNvPr>
          <p:cNvPicPr>
            <a:picLocks/>
          </p:cNvPicPr>
          <p:nvPr>
            <p:custDataLst>
              <p:tags r:id="rId3"/>
            </p:custDataLst>
          </p:nvPr>
        </p:nvPicPr>
        <p:blipFill>
          <a:blip r:embed="rId11">
            <a:extLst>
              <a:ext uri="{96DAC541-7B7A-43D3-8B79-37D633B846F1}">
                <asvg:svgBlip xmlns:asvg="http://schemas.microsoft.com/office/drawing/2016/SVG/main" r:embed="rId12"/>
              </a:ext>
            </a:extLst>
          </a:blip>
          <a:stretch>
            <a:fillRect/>
          </a:stretch>
        </p:blipFill>
        <p:spPr>
          <a:xfrm>
            <a:off x="1158240" y="2270760"/>
            <a:ext cx="2316480" cy="2316480"/>
          </a:xfrm>
          <a:prstGeom prst="rect">
            <a:avLst/>
          </a:prstGeom>
        </p:spPr>
      </p:pic>
      <p:sp>
        <p:nvSpPr>
          <p:cNvPr id="7" name="Rechthoek 6">
            <a:extLst>
              <a:ext uri="{FF2B5EF4-FFF2-40B4-BE49-F238E27FC236}">
                <a16:creationId xmlns:a16="http://schemas.microsoft.com/office/drawing/2014/main" id="{1BEF2A0E-3D85-D10E-EB9A-F5F231DC7172}"/>
              </a:ext>
            </a:extLst>
          </p:cNvPr>
          <p:cNvSpPr/>
          <p:nvPr>
            <p:custDataLst>
              <p:tags r:id="rId4"/>
            </p:custDataLst>
          </p:nvPr>
        </p:nvSpPr>
        <p:spPr>
          <a:xfrm>
            <a:off x="3901440" y="2571750"/>
            <a:ext cx="7315199" cy="1714500"/>
          </a:xfrm>
          <a:prstGeom prst="rect">
            <a:avLst/>
          </a:prstGeom>
          <a:noFill/>
          <a:ln>
            <a:noFill/>
          </a:ln>
          <a:extLst>
            <a:ext uri="{909E8E84-426E-40DD-AFC4-6F175D3DCCD1}">
              <a14:hiddenFill xmlns:a14="http://schemas.microsoft.com/office/drawing/2010/main">
                <a:solidFill>
                  <a:srgbClr val="F1652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600" b="1">
                <a:solidFill>
                  <a:srgbClr val="5B5B5B"/>
                </a:solidFill>
              </a:rPr>
              <a:t>Wat is jouw functie binnen de gemeente?</a:t>
            </a:r>
            <a:endParaRPr lang="nl-NL" sz="3600" b="1" dirty="0">
              <a:solidFill>
                <a:srgbClr val="5B5B5B"/>
              </a:solidFill>
            </a:endParaRPr>
          </a:p>
        </p:txBody>
      </p:sp>
      <p:sp>
        <p:nvSpPr>
          <p:cNvPr id="8" name="Afgeronde rechthoek 7">
            <a:extLst>
              <a:ext uri="{FF2B5EF4-FFF2-40B4-BE49-F238E27FC236}">
                <a16:creationId xmlns:a16="http://schemas.microsoft.com/office/drawing/2014/main" id="{22F270AD-6B0D-B3C9-4C65-89BF7A44D8EE}"/>
              </a:ext>
            </a:extLst>
          </p:cNvPr>
          <p:cNvSpPr/>
          <p:nvPr>
            <p:custDataLst>
              <p:tags r:id="rId5"/>
            </p:custDataLst>
          </p:nvPr>
        </p:nvSpPr>
        <p:spPr>
          <a:xfrm>
            <a:off x="6286500" y="430530"/>
            <a:ext cx="5524500" cy="891540"/>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nl-NL" sz="2000">
                <a:solidFill>
                  <a:srgbClr val="5B5B5B"/>
                </a:solidFill>
              </a:rPr>
              <a:t>Please download and install the Slido app on all computers you use</a:t>
            </a:r>
            <a:endParaRPr lang="nl-NL" sz="2000" dirty="0">
              <a:solidFill>
                <a:srgbClr val="5B5B5B"/>
              </a:solidFill>
            </a:endParaRPr>
          </a:p>
        </p:txBody>
      </p:sp>
      <p:pic>
        <p:nvPicPr>
          <p:cNvPr id="10" name="Graphic 9">
            <a:extLst>
              <a:ext uri="{FF2B5EF4-FFF2-40B4-BE49-F238E27FC236}">
                <a16:creationId xmlns:a16="http://schemas.microsoft.com/office/drawing/2014/main" id="{99A4E0D1-404E-6AA0-304D-F8A8927FB9AB}"/>
              </a:ext>
            </a:extLst>
          </p:cNvPr>
          <p:cNvPicPr>
            <a:picLocks/>
          </p:cNvPicPr>
          <p:nvPr>
            <p:custDataLst>
              <p:tags r:id="rId6"/>
            </p:custDataLst>
          </p:nvPr>
        </p:nvPicPr>
        <p:blipFill>
          <a:blip r:embed="rId13">
            <a:extLst>
              <a:ext uri="{96DAC541-7B7A-43D3-8B79-37D633B846F1}">
                <asvg:svgBlip xmlns:asvg="http://schemas.microsoft.com/office/drawing/2016/SVG/main" r:embed="rId14"/>
              </a:ext>
            </a:extLst>
          </a:blip>
          <a:stretch>
            <a:fillRect/>
          </a:stretch>
        </p:blipFill>
        <p:spPr>
          <a:xfrm>
            <a:off x="10826048" y="577634"/>
            <a:ext cx="597332" cy="597332"/>
          </a:xfrm>
          <a:prstGeom prst="rect">
            <a:avLst/>
          </a:prstGeom>
        </p:spPr>
      </p:pic>
      <p:sp>
        <p:nvSpPr>
          <p:cNvPr id="11" name="Rechthoek 10">
            <a:extLst>
              <a:ext uri="{FF2B5EF4-FFF2-40B4-BE49-F238E27FC236}">
                <a16:creationId xmlns:a16="http://schemas.microsoft.com/office/drawing/2014/main" id="{1CE29DB1-041F-4B78-249E-82EF97D7567C}"/>
              </a:ext>
            </a:extLst>
          </p:cNvPr>
          <p:cNvSpPr/>
          <p:nvPr>
            <p:custDataLst>
              <p:tags r:id="rId7"/>
            </p:custDataLst>
          </p:nvPr>
        </p:nvSpPr>
        <p:spPr>
          <a:xfrm>
            <a:off x="3901440" y="6032500"/>
            <a:ext cx="7315199" cy="5181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nl-NL" sz="2200" b="1">
                <a:solidFill>
                  <a:srgbClr val="5B5B5B"/>
                </a:solidFill>
              </a:rPr>
              <a:t>ⓘ</a:t>
            </a:r>
            <a:r>
              <a:rPr lang="nl-NL" sz="2000">
                <a:solidFill>
                  <a:srgbClr val="5B5B5B"/>
                </a:solidFill>
              </a:rPr>
              <a:t> Start presenting to display the poll results on this slide.</a:t>
            </a:r>
            <a:endParaRPr lang="nl-NL" sz="2000" dirty="0">
              <a:solidFill>
                <a:srgbClr val="5B5B5B"/>
              </a:solidFill>
            </a:endParaRPr>
          </a:p>
        </p:txBody>
      </p:sp>
    </p:spTree>
    <p:custDataLst>
      <p:tags r:id="rId1"/>
    </p:custDataLst>
    <p:extLst>
      <p:ext uri="{BB962C8B-B14F-4D97-AF65-F5344CB8AC3E}">
        <p14:creationId xmlns:p14="http://schemas.microsoft.com/office/powerpoint/2010/main" val="818534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B7595C-03D2-DCE6-1FA8-AA80BF0CC287}"/>
              </a:ext>
            </a:extLst>
          </p:cNvPr>
          <p:cNvSpPr>
            <a:spLocks noGrp="1"/>
          </p:cNvSpPr>
          <p:nvPr>
            <p:ph type="body" sz="quarter" idx="10"/>
          </p:nvPr>
        </p:nvSpPr>
        <p:spPr>
          <a:xfrm>
            <a:off x="922946" y="332181"/>
            <a:ext cx="9243609" cy="425821"/>
          </a:xfrm>
        </p:spPr>
        <p:txBody>
          <a:bodyPr/>
          <a:lstStyle/>
          <a:p>
            <a:r>
              <a:rPr lang="nl-NL" dirty="0"/>
              <a:t>Doel ondernemersdienstverlening?</a:t>
            </a:r>
          </a:p>
        </p:txBody>
      </p:sp>
      <p:sp>
        <p:nvSpPr>
          <p:cNvPr id="3" name="Tijdelijke aanduiding voor tekst 2">
            <a:extLst>
              <a:ext uri="{FF2B5EF4-FFF2-40B4-BE49-F238E27FC236}">
                <a16:creationId xmlns:a16="http://schemas.microsoft.com/office/drawing/2014/main" id="{490899F3-D92C-747F-4971-24971EC955F5}"/>
              </a:ext>
            </a:extLst>
          </p:cNvPr>
          <p:cNvSpPr>
            <a:spLocks noGrp="1"/>
          </p:cNvSpPr>
          <p:nvPr>
            <p:ph type="body" sz="quarter" idx="11"/>
          </p:nvPr>
        </p:nvSpPr>
        <p:spPr/>
        <p:txBody>
          <a:bodyPr/>
          <a:lstStyle/>
          <a:p>
            <a:r>
              <a:rPr lang="nl-NL" sz="1800" dirty="0"/>
              <a:t>Brug tussen gemeente en bedrijfsleven</a:t>
            </a:r>
          </a:p>
          <a:p>
            <a:r>
              <a:rPr lang="nl-NL" sz="1800" dirty="0"/>
              <a:t>Stimuleren van initiatieven van en voor ondernemers</a:t>
            </a:r>
          </a:p>
          <a:p>
            <a:r>
              <a:rPr lang="nl-NL" sz="1800" dirty="0"/>
              <a:t>Creëren van gunstig ondernemersklimaat</a:t>
            </a:r>
          </a:p>
          <a:p>
            <a:r>
              <a:rPr lang="nl-NL" sz="1800" dirty="0"/>
              <a:t>Regionale samenwerking?</a:t>
            </a:r>
          </a:p>
          <a:p>
            <a:r>
              <a:rPr lang="nl-NL" sz="1800" dirty="0"/>
              <a:t>Inspelen op actuele thema’s rondom het lokale bedrijfsleven?</a:t>
            </a:r>
          </a:p>
          <a:p>
            <a:r>
              <a:rPr lang="nl-NL" sz="1800" dirty="0"/>
              <a:t>Kennis van relevante wet- en regelgeving?</a:t>
            </a:r>
          </a:p>
        </p:txBody>
      </p:sp>
      <p:sp>
        <p:nvSpPr>
          <p:cNvPr id="4" name="Tijdelijke aanduiding voor dianummer 3">
            <a:extLst>
              <a:ext uri="{FF2B5EF4-FFF2-40B4-BE49-F238E27FC236}">
                <a16:creationId xmlns:a16="http://schemas.microsoft.com/office/drawing/2014/main" id="{878408BA-491E-9699-70BD-EF8941A6ED7D}"/>
              </a:ext>
            </a:extLst>
          </p:cNvPr>
          <p:cNvSpPr>
            <a:spLocks noGrp="1"/>
          </p:cNvSpPr>
          <p:nvPr>
            <p:ph type="sldNum" sz="quarter" idx="4"/>
          </p:nvPr>
        </p:nvSpPr>
        <p:spPr/>
        <p:txBody>
          <a:bodyPr/>
          <a:lstStyle/>
          <a:p>
            <a:fld id="{9AB2EAF3-F5E0-404A-912E-9CDA5D39FC67}" type="slidenum">
              <a:rPr lang="nl-NL" smtClean="0"/>
              <a:pPr/>
              <a:t>6</a:t>
            </a:fld>
            <a:endParaRPr lang="nl-NL" dirty="0"/>
          </a:p>
        </p:txBody>
      </p:sp>
      <p:sp>
        <p:nvSpPr>
          <p:cNvPr id="5" name="Tijdelijke aanduiding voor inhoud 4">
            <a:extLst>
              <a:ext uri="{FF2B5EF4-FFF2-40B4-BE49-F238E27FC236}">
                <a16:creationId xmlns:a16="http://schemas.microsoft.com/office/drawing/2014/main" id="{2DBB6866-3E12-944F-3A99-ED8A5CCEAA74}"/>
              </a:ext>
            </a:extLst>
          </p:cNvPr>
          <p:cNvSpPr>
            <a:spLocks noGrp="1"/>
          </p:cNvSpPr>
          <p:nvPr>
            <p:ph sz="quarter" idx="12"/>
          </p:nvPr>
        </p:nvSpPr>
        <p:spPr/>
        <p:txBody>
          <a:bodyPr/>
          <a:lstStyle/>
          <a:p>
            <a:endParaRPr lang="nl-NL"/>
          </a:p>
        </p:txBody>
      </p:sp>
    </p:spTree>
    <p:extLst>
      <p:ext uri="{BB962C8B-B14F-4D97-AF65-F5344CB8AC3E}">
        <p14:creationId xmlns:p14="http://schemas.microsoft.com/office/powerpoint/2010/main" val="2919177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BFF2EBD-9ED4-856B-7E7C-AB6A5D85A68C}"/>
              </a:ext>
            </a:extLst>
          </p:cNvPr>
          <p:cNvSpPr>
            <a:spLocks noGrp="1"/>
          </p:cNvSpPr>
          <p:nvPr>
            <p:ph type="body" sz="quarter" idx="10"/>
          </p:nvPr>
        </p:nvSpPr>
        <p:spPr>
          <a:xfrm>
            <a:off x="922946" y="332181"/>
            <a:ext cx="10294782" cy="425821"/>
          </a:xfrm>
        </p:spPr>
        <p:txBody>
          <a:bodyPr/>
          <a:lstStyle/>
          <a:p>
            <a:r>
              <a:rPr lang="nl-NL" dirty="0"/>
              <a:t>Noodzaak van goede ondernemersdienstverlening</a:t>
            </a:r>
          </a:p>
        </p:txBody>
      </p:sp>
      <p:sp>
        <p:nvSpPr>
          <p:cNvPr id="3" name="Tijdelijke aanduiding voor tekst 2">
            <a:extLst>
              <a:ext uri="{FF2B5EF4-FFF2-40B4-BE49-F238E27FC236}">
                <a16:creationId xmlns:a16="http://schemas.microsoft.com/office/drawing/2014/main" id="{C13E4348-8969-7274-2E65-AD85EAB7870B}"/>
              </a:ext>
            </a:extLst>
          </p:cNvPr>
          <p:cNvSpPr>
            <a:spLocks noGrp="1"/>
          </p:cNvSpPr>
          <p:nvPr>
            <p:ph type="body" sz="quarter" idx="11"/>
          </p:nvPr>
        </p:nvSpPr>
        <p:spPr/>
        <p:txBody>
          <a:bodyPr/>
          <a:lstStyle/>
          <a:p>
            <a:r>
              <a:rPr lang="nl-NL" sz="1800" dirty="0"/>
              <a:t>Uitdaging voor ondernemers om de weg te vinden in aanbod van verschillende diensten en loketten.</a:t>
            </a:r>
          </a:p>
          <a:p>
            <a:r>
              <a:rPr lang="nl-NL" sz="1800" dirty="0"/>
              <a:t>Snel veranderende marktvraag vanuit (lokale) bedrijfsleven.</a:t>
            </a:r>
          </a:p>
          <a:p>
            <a:r>
              <a:rPr lang="nl-NL" sz="1800" dirty="0"/>
              <a:t>Frustratie bij ondernemers en bedrijven om toegang te krijgen tot de juiste informatie.</a:t>
            </a:r>
          </a:p>
          <a:p>
            <a:r>
              <a:rPr lang="nl-NL" sz="1800" dirty="0"/>
              <a:t>Ondernemers hebben behoefte aan snelle, duidelijke en toegankelijke informatie en ondersteuning.</a:t>
            </a:r>
          </a:p>
        </p:txBody>
      </p:sp>
      <p:sp>
        <p:nvSpPr>
          <p:cNvPr id="4" name="Tijdelijke aanduiding voor dianummer 3">
            <a:extLst>
              <a:ext uri="{FF2B5EF4-FFF2-40B4-BE49-F238E27FC236}">
                <a16:creationId xmlns:a16="http://schemas.microsoft.com/office/drawing/2014/main" id="{8371B35D-4083-34EB-210E-73DDD706CB73}"/>
              </a:ext>
            </a:extLst>
          </p:cNvPr>
          <p:cNvSpPr>
            <a:spLocks noGrp="1"/>
          </p:cNvSpPr>
          <p:nvPr>
            <p:ph type="sldNum" sz="quarter" idx="4"/>
          </p:nvPr>
        </p:nvSpPr>
        <p:spPr/>
        <p:txBody>
          <a:bodyPr/>
          <a:lstStyle/>
          <a:p>
            <a:fld id="{9AB2EAF3-F5E0-404A-912E-9CDA5D39FC67}" type="slidenum">
              <a:rPr lang="nl-NL" smtClean="0"/>
              <a:pPr/>
              <a:t>7</a:t>
            </a:fld>
            <a:endParaRPr lang="nl-NL" dirty="0"/>
          </a:p>
        </p:txBody>
      </p:sp>
      <p:sp>
        <p:nvSpPr>
          <p:cNvPr id="5" name="Tijdelijke aanduiding voor inhoud 4">
            <a:extLst>
              <a:ext uri="{FF2B5EF4-FFF2-40B4-BE49-F238E27FC236}">
                <a16:creationId xmlns:a16="http://schemas.microsoft.com/office/drawing/2014/main" id="{12C28C07-0207-E082-E2B9-CFAA0BCC0EDD}"/>
              </a:ext>
            </a:extLst>
          </p:cNvPr>
          <p:cNvSpPr>
            <a:spLocks noGrp="1"/>
          </p:cNvSpPr>
          <p:nvPr>
            <p:ph sz="quarter" idx="12"/>
          </p:nvPr>
        </p:nvSpPr>
        <p:spPr/>
        <p:txBody>
          <a:bodyPr/>
          <a:lstStyle/>
          <a:p>
            <a:endParaRPr lang="nl-NL"/>
          </a:p>
        </p:txBody>
      </p:sp>
    </p:spTree>
    <p:extLst>
      <p:ext uri="{BB962C8B-B14F-4D97-AF65-F5344CB8AC3E}">
        <p14:creationId xmlns:p14="http://schemas.microsoft.com/office/powerpoint/2010/main" val="3994367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9C6258B-0844-62B7-4C1C-7DEE51BC25BC}"/>
              </a:ext>
            </a:extLst>
          </p:cNvPr>
          <p:cNvSpPr>
            <a:spLocks noGrp="1"/>
          </p:cNvSpPr>
          <p:nvPr>
            <p:ph type="sldNum" sz="quarter" idx="10"/>
          </p:nvPr>
        </p:nvSpPr>
        <p:spPr/>
        <p:txBody>
          <a:bodyPr/>
          <a:lstStyle/>
          <a:p>
            <a:fld id="{9AB2EAF3-F5E0-404A-912E-9CDA5D39FC67}" type="slidenum">
              <a:rPr lang="nl-NL" smtClean="0"/>
              <a:pPr/>
              <a:t>8</a:t>
            </a:fld>
            <a:endParaRPr lang="nl-NL" dirty="0"/>
          </a:p>
        </p:txBody>
      </p:sp>
      <p:sp>
        <p:nvSpPr>
          <p:cNvPr id="3" name="Rechthoek: afgeronde hoeken 2">
            <a:extLst>
              <a:ext uri="{FF2B5EF4-FFF2-40B4-BE49-F238E27FC236}">
                <a16:creationId xmlns:a16="http://schemas.microsoft.com/office/drawing/2014/main" id="{0800AD01-2C4F-2E03-B10B-E1D20D35A676}"/>
              </a:ext>
            </a:extLst>
          </p:cNvPr>
          <p:cNvSpPr/>
          <p:nvPr>
            <p:custDataLst>
              <p:tags r:id="rId2"/>
            </p:custDataLst>
          </p:nvPr>
        </p:nvSpPr>
        <p:spPr>
          <a:xfrm>
            <a:off x="6286500" y="430530"/>
            <a:ext cx="5524500" cy="891540"/>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endParaRPr lang="nl-NL" sz="2000" dirty="0">
              <a:solidFill>
                <a:srgbClr val="5B5B5B"/>
              </a:solidFill>
            </a:endParaRPr>
          </a:p>
        </p:txBody>
      </p:sp>
      <p:pic>
        <p:nvPicPr>
          <p:cNvPr id="5" name="Graphic 4">
            <a:extLst>
              <a:ext uri="{FF2B5EF4-FFF2-40B4-BE49-F238E27FC236}">
                <a16:creationId xmlns:a16="http://schemas.microsoft.com/office/drawing/2014/main" id="{C9E6A16D-D364-8366-67D2-8F243EE99FEE}"/>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5ED924FF-E44F-ECE0-1F28-634E8097BFB9}"/>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sp>
        <p:nvSpPr>
          <p:cNvPr id="10" name="Rechthoek 9">
            <a:extLst>
              <a:ext uri="{FF2B5EF4-FFF2-40B4-BE49-F238E27FC236}">
                <a16:creationId xmlns:a16="http://schemas.microsoft.com/office/drawing/2014/main" id="{88147FF3-15D6-2D02-C6CA-7160BE4C91EA}"/>
              </a:ext>
            </a:extLst>
          </p:cNvPr>
          <p:cNvSpPr/>
          <p:nvPr>
            <p:custDataLst>
              <p:tags r:id="rId5"/>
            </p:custDataLst>
          </p:nvPr>
        </p:nvSpPr>
        <p:spPr>
          <a:xfrm>
            <a:off x="3901440" y="2571750"/>
            <a:ext cx="7909560" cy="1714500"/>
          </a:xfrm>
          <a:prstGeom prst="rect">
            <a:avLst/>
          </a:prstGeom>
          <a:noFill/>
          <a:ln>
            <a:noFill/>
          </a:ln>
          <a:extLst>
            <a:ext uri="{909E8E84-426E-40DD-AFC4-6F175D3DCCD1}">
              <a14:hiddenFill xmlns:a14="http://schemas.microsoft.com/office/drawing/2010/main">
                <a:solidFill>
                  <a:srgbClr val="F1652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4000" b="1">
                <a:solidFill>
                  <a:srgbClr val="5B5B5B"/>
                </a:solidFill>
              </a:rPr>
              <a:t>Welk cijfer geef jij de huidige ondernemersdienstverlening van jouw gemeente?</a:t>
            </a:r>
            <a:endParaRPr lang="nl-NL" sz="4000" b="1" dirty="0">
              <a:solidFill>
                <a:srgbClr val="5B5B5B"/>
              </a:solidFill>
            </a:endParaRPr>
          </a:p>
        </p:txBody>
      </p:sp>
      <p:sp>
        <p:nvSpPr>
          <p:cNvPr id="11" name="Rechthoek 10">
            <a:extLst>
              <a:ext uri="{FF2B5EF4-FFF2-40B4-BE49-F238E27FC236}">
                <a16:creationId xmlns:a16="http://schemas.microsoft.com/office/drawing/2014/main" id="{61577038-3376-DA3D-2BDF-06E1191CEA08}"/>
              </a:ext>
            </a:extLst>
          </p:cNvPr>
          <p:cNvSpPr/>
          <p:nvPr>
            <p:custDataLst>
              <p:tags r:id="rId6"/>
            </p:custDataLst>
          </p:nvPr>
        </p:nvSpPr>
        <p:spPr>
          <a:xfrm>
            <a:off x="3901440" y="6032500"/>
            <a:ext cx="7315199" cy="518160"/>
          </a:xfrm>
          <a:prstGeom prst="rect">
            <a:avLst/>
          </a:prstGeom>
          <a:noFill/>
          <a:ln>
            <a:noFill/>
          </a:ln>
          <a:extLst>
            <a:ext uri="{909E8E84-426E-40DD-AFC4-6F175D3DCCD1}">
              <a14:hiddenFill xmlns:a14="http://schemas.microsoft.com/office/drawing/2010/main">
                <a:solidFill>
                  <a:srgbClr val="F1652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poll results on this slide.</a:t>
            </a:r>
            <a:endParaRPr lang="nl-NL" sz="2000" dirty="0">
              <a:solidFill>
                <a:srgbClr val="5B5B5B"/>
              </a:solidFill>
            </a:endParaRPr>
          </a:p>
        </p:txBody>
      </p:sp>
      <p:pic>
        <p:nvPicPr>
          <p:cNvPr id="13" name="Graphic 12">
            <a:extLst>
              <a:ext uri="{FF2B5EF4-FFF2-40B4-BE49-F238E27FC236}">
                <a16:creationId xmlns:a16="http://schemas.microsoft.com/office/drawing/2014/main" id="{476A1167-9BC2-8598-5509-CBA5891D0D8D}"/>
              </a:ext>
            </a:extLst>
          </p:cNvPr>
          <p:cNvPicPr>
            <a:picLocks/>
          </p:cNvPicPr>
          <p:nvPr>
            <p:custDataLst>
              <p:tags r:id="rId7"/>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3187678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36BFC2B-6F01-5760-3DC5-7C794096749B}"/>
              </a:ext>
            </a:extLst>
          </p:cNvPr>
          <p:cNvSpPr>
            <a:spLocks noGrp="1"/>
          </p:cNvSpPr>
          <p:nvPr>
            <p:ph type="sldNum" sz="quarter" idx="10"/>
          </p:nvPr>
        </p:nvSpPr>
        <p:spPr/>
        <p:txBody>
          <a:bodyPr/>
          <a:lstStyle/>
          <a:p>
            <a:fld id="{9AB2EAF3-F5E0-404A-912E-9CDA5D39FC67}" type="slidenum">
              <a:rPr lang="nl-NL" smtClean="0"/>
              <a:pPr/>
              <a:t>9</a:t>
            </a:fld>
            <a:endParaRPr lang="nl-NL" dirty="0"/>
          </a:p>
        </p:txBody>
      </p:sp>
      <p:sp>
        <p:nvSpPr>
          <p:cNvPr id="3" name="Rechthoek: afgeronde hoeken 2">
            <a:extLst>
              <a:ext uri="{FF2B5EF4-FFF2-40B4-BE49-F238E27FC236}">
                <a16:creationId xmlns:a16="http://schemas.microsoft.com/office/drawing/2014/main" id="{BA96AF40-0DE2-0E0C-0C7B-9B91CC3CDEBF}"/>
              </a:ext>
            </a:extLst>
          </p:cNvPr>
          <p:cNvSpPr/>
          <p:nvPr>
            <p:custDataLst>
              <p:tags r:id="rId2"/>
            </p:custDataLst>
          </p:nvPr>
        </p:nvSpPr>
        <p:spPr>
          <a:xfrm>
            <a:off x="6286500" y="430530"/>
            <a:ext cx="5524500" cy="891540"/>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endParaRPr lang="nl-NL" sz="2000" dirty="0">
              <a:solidFill>
                <a:srgbClr val="5B5B5B"/>
              </a:solidFill>
            </a:endParaRPr>
          </a:p>
        </p:txBody>
      </p:sp>
      <p:pic>
        <p:nvPicPr>
          <p:cNvPr id="5" name="Graphic 4">
            <a:extLst>
              <a:ext uri="{FF2B5EF4-FFF2-40B4-BE49-F238E27FC236}">
                <a16:creationId xmlns:a16="http://schemas.microsoft.com/office/drawing/2014/main" id="{6FF9FA70-439F-3CA3-D5EA-262651B543D0}"/>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34C5924C-9866-BD78-615A-A66723FA5554}"/>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sp>
        <p:nvSpPr>
          <p:cNvPr id="10" name="Rechthoek 9">
            <a:extLst>
              <a:ext uri="{FF2B5EF4-FFF2-40B4-BE49-F238E27FC236}">
                <a16:creationId xmlns:a16="http://schemas.microsoft.com/office/drawing/2014/main" id="{F1D15ECD-8A72-0AEC-4615-21CE3EC921E8}"/>
              </a:ext>
            </a:extLst>
          </p:cNvPr>
          <p:cNvSpPr/>
          <p:nvPr>
            <p:custDataLst>
              <p:tags r:id="rId5"/>
            </p:custDataLst>
          </p:nvPr>
        </p:nvSpPr>
        <p:spPr>
          <a:xfrm>
            <a:off x="3901440" y="2571750"/>
            <a:ext cx="7315199" cy="1714500"/>
          </a:xfrm>
          <a:prstGeom prst="rect">
            <a:avLst/>
          </a:prstGeom>
          <a:noFill/>
          <a:ln>
            <a:noFill/>
          </a:ln>
          <a:extLst>
            <a:ext uri="{909E8E84-426E-40DD-AFC4-6F175D3DCCD1}">
              <a14:hiddenFill xmlns:a14="http://schemas.microsoft.com/office/drawing/2010/main">
                <a:solidFill>
                  <a:srgbClr val="F1652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900" b="1">
                <a:solidFill>
                  <a:srgbClr val="5B5B5B"/>
                </a:solidFill>
              </a:rPr>
              <a:t>Welke thema's vind jij belangrijk als het gaat om dienstverlening aan ondernemers?</a:t>
            </a:r>
            <a:endParaRPr lang="nl-NL" sz="3900" b="1" dirty="0">
              <a:solidFill>
                <a:srgbClr val="5B5B5B"/>
              </a:solidFill>
            </a:endParaRPr>
          </a:p>
        </p:txBody>
      </p:sp>
      <p:sp>
        <p:nvSpPr>
          <p:cNvPr id="11" name="Rechthoek 10">
            <a:extLst>
              <a:ext uri="{FF2B5EF4-FFF2-40B4-BE49-F238E27FC236}">
                <a16:creationId xmlns:a16="http://schemas.microsoft.com/office/drawing/2014/main" id="{0CD6CD48-9D48-869D-F605-DC34149744F1}"/>
              </a:ext>
            </a:extLst>
          </p:cNvPr>
          <p:cNvSpPr/>
          <p:nvPr>
            <p:custDataLst>
              <p:tags r:id="rId6"/>
            </p:custDataLst>
          </p:nvPr>
        </p:nvSpPr>
        <p:spPr>
          <a:xfrm>
            <a:off x="3901440" y="6032500"/>
            <a:ext cx="7315199" cy="518160"/>
          </a:xfrm>
          <a:prstGeom prst="rect">
            <a:avLst/>
          </a:prstGeom>
          <a:noFill/>
          <a:ln>
            <a:noFill/>
          </a:ln>
          <a:extLst>
            <a:ext uri="{909E8E84-426E-40DD-AFC4-6F175D3DCCD1}">
              <a14:hiddenFill xmlns:a14="http://schemas.microsoft.com/office/drawing/2010/main">
                <a:solidFill>
                  <a:srgbClr val="F1652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poll results on this slide.</a:t>
            </a:r>
            <a:endParaRPr lang="nl-NL" sz="2000" dirty="0">
              <a:solidFill>
                <a:srgbClr val="5B5B5B"/>
              </a:solidFill>
            </a:endParaRPr>
          </a:p>
        </p:txBody>
      </p:sp>
      <p:pic>
        <p:nvPicPr>
          <p:cNvPr id="12" name="Graphic 11">
            <a:extLst>
              <a:ext uri="{FF2B5EF4-FFF2-40B4-BE49-F238E27FC236}">
                <a16:creationId xmlns:a16="http://schemas.microsoft.com/office/drawing/2014/main" id="{E954A2DA-C615-711A-E996-DFBC5E32253A}"/>
              </a:ext>
            </a:extLst>
          </p:cNvPr>
          <p:cNvPicPr>
            <a:picLocks/>
          </p:cNvPicPr>
          <p:nvPr>
            <p:custDataLst>
              <p:tags r:id="rId7"/>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34851848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3.0.5724"/>
  <p:tag name="SLIDO_PRESENTATION_ID" val="fad1f504-a0d0-4d25-9907-6c89a6632f06"/>
  <p:tag name="SLIDO_EVENT_UUID" val="218c4033-a718-4cd9-9f30-4a311a58fda2"/>
  <p:tag name="SLIDO_EVENT_SECTION_UUID" val="4d86a683-d788-40c9-ab8f-bcd43f46e60a"/>
</p:tagLst>
</file>

<file path=ppt/tags/tag10.xml><?xml version="1.0" encoding="utf-8"?>
<p:tagLst xmlns:a="http://schemas.openxmlformats.org/drawingml/2006/main" xmlns:r="http://schemas.openxmlformats.org/officeDocument/2006/relationships" xmlns:p="http://schemas.openxmlformats.org/presentationml/2006/main">
  <p:tag name="SLIDO_ELEMENT" val="logo"/>
</p:tagLst>
</file>

<file path=ppt/tags/tag1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2.xml><?xml version="1.0" encoding="utf-8"?>
<p:tagLst xmlns:a="http://schemas.openxmlformats.org/drawingml/2006/main" xmlns:r="http://schemas.openxmlformats.org/officeDocument/2006/relationships" xmlns:p="http://schemas.openxmlformats.org/presentationml/2006/main">
  <p:tag name="SLIDO_ELEMENT" val="title"/>
</p:tagLst>
</file>

<file path=ppt/tags/tag1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4.xml><?xml version="1.0" encoding="utf-8"?>
<p:tagLst xmlns:a="http://schemas.openxmlformats.org/drawingml/2006/main" xmlns:r="http://schemas.openxmlformats.org/officeDocument/2006/relationships" xmlns:p="http://schemas.openxmlformats.org/presentationml/2006/main">
  <p:tag name="SLIDO_ELEMENT" val="dotty"/>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METADATA" val="eyJUaW1lc3RhbXAiOjE3MzA4ODEzNTF9"/>
  <p:tag name="SLIDO_TYPE" val="SlidoPoll"/>
  <p:tag name="SLIDO_POLL_UUID" val="1c182da5-f856-4825-9322-7e9c6a9f1451"/>
  <p:tag name="SLIDO_TIMELINE" val="W3sicG9sbFF1ZXN0aW9uVXVpZCI6ImFkMjhhODg3LTRiMzEtNGVlZi1hOTllLTdlMThkZTFiNzk0ZCIsInNob3dSZXN1bHRzIjp0cnVlLCJzaG93Q29ycmVjdEFuc3dlcnMiOmZhbHNlLCJ2b3RpbmdMb2NrZWQiOmZhbHNlfV0="/>
</p:tagLst>
</file>

<file path=ppt/tags/tag1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8.xml><?xml version="1.0" encoding="utf-8"?>
<p:tagLst xmlns:a="http://schemas.openxmlformats.org/drawingml/2006/main" xmlns:r="http://schemas.openxmlformats.org/officeDocument/2006/relationships" xmlns:p="http://schemas.openxmlformats.org/presentationml/2006/main">
  <p:tag name="SLIDO_ELEMENT" val="dotty"/>
</p:tagLst>
</file>

<file path=ppt/tags/tag19.xml><?xml version="1.0" encoding="utf-8"?>
<p:tagLst xmlns:a="http://schemas.openxmlformats.org/drawingml/2006/main" xmlns:r="http://schemas.openxmlformats.org/officeDocument/2006/relationships" xmlns:p="http://schemas.openxmlformats.org/presentationml/2006/main">
  <p:tag name="SLIDO_ELEMENT" val="logo"/>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zA4MTQ3MzF9"/>
  <p:tag name="SLIDO_TYPE" val="SlidoJoining"/>
</p:tagLst>
</file>

<file path=ppt/tags/tag20.xml><?xml version="1.0" encoding="utf-8"?>
<p:tagLst xmlns:a="http://schemas.openxmlformats.org/drawingml/2006/main" xmlns:r="http://schemas.openxmlformats.org/officeDocument/2006/relationships" xmlns:p="http://schemas.openxmlformats.org/presentationml/2006/main">
  <p:tag name="SLIDO_ELEMENT" val="title"/>
</p:tagLst>
</file>

<file path=ppt/tags/tag21.xml><?xml version="1.0" encoding="utf-8"?>
<p:tagLst xmlns:a="http://schemas.openxmlformats.org/drawingml/2006/main" xmlns:r="http://schemas.openxmlformats.org/officeDocument/2006/relationships" xmlns:p="http://schemas.openxmlformats.org/presentationml/2006/main">
  <p:tag name="SLIDO_ELEMENT" val="footer"/>
</p:tagLst>
</file>

<file path=ppt/tags/tag2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ting"/>
</p:tagLst>
</file>

<file path=ppt/tags/tag23.xml><?xml version="1.0" encoding="utf-8"?>
<p:tagLst xmlns:a="http://schemas.openxmlformats.org/drawingml/2006/main" xmlns:r="http://schemas.openxmlformats.org/officeDocument/2006/relationships" xmlns:p="http://schemas.openxmlformats.org/presentationml/2006/main">
  <p:tag name="SLIDO_METADATA" val="eyJUaW1lc3RhbXAiOjE3MzA3OTU1NDB9"/>
  <p:tag name="SLIDO_TYPE" val="SlidoPoll"/>
  <p:tag name="SLIDO_POLL_UUID" val="62d14516-6f8d-491e-95f1-d5dc1d7f1b42"/>
  <p:tag name="SLIDO_TIMELINE" val="W3sicG9sbFF1ZXN0aW9uVXVpZCI6ImM3MzY5ZmNjLTcxYzYtNDFhMS1iODhhLTM4OGIzYmYwNjc4NiIsInNob3dSZXN1bHRzIjp0cnVlLCJzaG93Q29ycmVjdEFuc3dlcnMiOmZhbHNlLCJ2b3RpbmdMb2NrZWQiOmZhbHNlfV0="/>
</p:tagLst>
</file>

<file path=ppt/tags/tag24.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25.xml><?xml version="1.0" encoding="utf-8"?>
<p:tagLst xmlns:a="http://schemas.openxmlformats.org/drawingml/2006/main" xmlns:r="http://schemas.openxmlformats.org/officeDocument/2006/relationships" xmlns:p="http://schemas.openxmlformats.org/presentationml/2006/main">
  <p:tag name="SLIDO_ELEMENT" val="dotty"/>
</p:tagLst>
</file>

<file path=ppt/tags/tag26.xml><?xml version="1.0" encoding="utf-8"?>
<p:tagLst xmlns:a="http://schemas.openxmlformats.org/drawingml/2006/main" xmlns:r="http://schemas.openxmlformats.org/officeDocument/2006/relationships" xmlns:p="http://schemas.openxmlformats.org/presentationml/2006/main">
  <p:tag name="SLIDO_ELEMENT" val="logo"/>
</p:tagLst>
</file>

<file path=ppt/tags/tag27.xml><?xml version="1.0" encoding="utf-8"?>
<p:tagLst xmlns:a="http://schemas.openxmlformats.org/drawingml/2006/main" xmlns:r="http://schemas.openxmlformats.org/officeDocument/2006/relationships" xmlns:p="http://schemas.openxmlformats.org/presentationml/2006/main">
  <p:tag name="SLIDO_ELEMENT" val="title"/>
</p:tagLst>
</file>

<file path=ppt/tags/tag28.xml><?xml version="1.0" encoding="utf-8"?>
<p:tagLst xmlns:a="http://schemas.openxmlformats.org/drawingml/2006/main" xmlns:r="http://schemas.openxmlformats.org/officeDocument/2006/relationships" xmlns:p="http://schemas.openxmlformats.org/presentationml/2006/main">
  <p:tag name="SLIDO_ELEMENT" val="footer"/>
</p:tagLst>
</file>

<file path=ppt/tags/tag2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0.xml><?xml version="1.0" encoding="utf-8"?>
<p:tagLst xmlns:a="http://schemas.openxmlformats.org/drawingml/2006/main" xmlns:r="http://schemas.openxmlformats.org/officeDocument/2006/relationships" xmlns:p="http://schemas.openxmlformats.org/presentationml/2006/main">
  <p:tag name="SLIDO_METADATA" val="eyJUaW1lc3RhbXAiOjE3MzA4ODU3Njl9"/>
  <p:tag name="SLIDO_TYPE" val="SlidoPoll"/>
  <p:tag name="SLIDO_POLL_UUID" val="0d3420f1-b8b2-4312-aae6-bcac1f76540f"/>
  <p:tag name="SLIDO_TIMELINE" val="W3sicG9sbFF1ZXN0aW9uVXVpZCI6IjIyYWVjODYwLWM0ZmUtNDkzOC1iZTczLWYxNDBlZjJmOWFkYSIsInNob3dSZXN1bHRzIjp0cnVlLCJzaG93Q29ycmVjdEFuc3dlcnMiOmZhbHNlLCJ2b3RpbmdMb2NrZWQiOmZhbHNlfV0="/>
</p:tagLst>
</file>

<file path=ppt/tags/tag31.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2.xml><?xml version="1.0" encoding="utf-8"?>
<p:tagLst xmlns:a="http://schemas.openxmlformats.org/drawingml/2006/main" xmlns:r="http://schemas.openxmlformats.org/officeDocument/2006/relationships" xmlns:p="http://schemas.openxmlformats.org/presentationml/2006/main">
  <p:tag name="SLIDO_ELEMENT" val="dotty"/>
</p:tagLst>
</file>

<file path=ppt/tags/tag33.xml><?xml version="1.0" encoding="utf-8"?>
<p:tagLst xmlns:a="http://schemas.openxmlformats.org/drawingml/2006/main" xmlns:r="http://schemas.openxmlformats.org/officeDocument/2006/relationships" xmlns:p="http://schemas.openxmlformats.org/presentationml/2006/main">
  <p:tag name="SLIDO_ELEMENT" val="logo"/>
</p:tagLst>
</file>

<file path=ppt/tags/tag3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35.xml><?xml version="1.0" encoding="utf-8"?>
<p:tagLst xmlns:a="http://schemas.openxmlformats.org/drawingml/2006/main" xmlns:r="http://schemas.openxmlformats.org/officeDocument/2006/relationships" xmlns:p="http://schemas.openxmlformats.org/presentationml/2006/main">
  <p:tag name="SLIDO_ELEMENT" val="title"/>
</p:tagLst>
</file>

<file path=ppt/tags/tag36.xml><?xml version="1.0" encoding="utf-8"?>
<p:tagLst xmlns:a="http://schemas.openxmlformats.org/drawingml/2006/main" xmlns:r="http://schemas.openxmlformats.org/officeDocument/2006/relationships" xmlns:p="http://schemas.openxmlformats.org/presentationml/2006/main">
  <p:tag name="SLIDO_ELEMENT" val="footer"/>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ags/tag9.xml><?xml version="1.0" encoding="utf-8"?>
<p:tagLst xmlns:a="http://schemas.openxmlformats.org/drawingml/2006/main" xmlns:r="http://schemas.openxmlformats.org/officeDocument/2006/relationships" xmlns:p="http://schemas.openxmlformats.org/presentationml/2006/main">
  <p:tag name="SLIDO_TYPE" val="SlidoPoll"/>
  <p:tag name="SLIDO_POLL_UUID" val="c50b1500-47d6-4a18-9e47-181e8f6667f4"/>
  <p:tag name="SLIDO_TIMELINE" val="W3sicG9sbFF1ZXN0aW9uVXVpZCI6IjQ4NWE2NTJhLWZkMWQtNDhkNy1hMThlLWRmM2Y2ZGIxZmE4NSIsInNob3dSZXN1bHRzIjp0cnVlfV0="/>
</p:tagLst>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uisstijl CLOK">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16522"/>
        </a:solid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c7af7a0-b6cc-4880-8b5a-5e2c71e7f4a2">
      <Terms xmlns="http://schemas.microsoft.com/office/infopath/2007/PartnerControls"/>
    </lcf76f155ced4ddcb4097134ff3c332f>
    <TaxCatchAll xmlns="e3d9e1bc-0d5a-4730-afa4-786caee43e7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83FBF5180E2F44BB8C45EAA0D23A6C" ma:contentTypeVersion="18" ma:contentTypeDescription="Een nieuw document maken." ma:contentTypeScope="" ma:versionID="a12b67b5d548d3e7cce0290d838c6a4f">
  <xsd:schema xmlns:xsd="http://www.w3.org/2001/XMLSchema" xmlns:xs="http://www.w3.org/2001/XMLSchema" xmlns:p="http://schemas.microsoft.com/office/2006/metadata/properties" xmlns:ns2="dc7af7a0-b6cc-4880-8b5a-5e2c71e7f4a2" xmlns:ns3="e3d9e1bc-0d5a-4730-afa4-786caee43e7f" targetNamespace="http://schemas.microsoft.com/office/2006/metadata/properties" ma:root="true" ma:fieldsID="d19a3d08facb76f64a45d1c567d98df2" ns2:_="" ns3:_="">
    <xsd:import namespace="dc7af7a0-b6cc-4880-8b5a-5e2c71e7f4a2"/>
    <xsd:import namespace="e3d9e1bc-0d5a-4730-afa4-786caee43e7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7af7a0-b6cc-4880-8b5a-5e2c71e7f4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2c9ecf1-593e-466b-bd8b-33dcc060cc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d9e1bc-0d5a-4730-afa4-786caee43e7f"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f1cc7a74-6a21-406e-9a94-827d609a1696}" ma:internalName="TaxCatchAll" ma:showField="CatchAllData" ma:web="e3d9e1bc-0d5a-4730-afa4-786caee43e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826311-751A-422C-BFA8-20C186D365EF}">
  <ds:schemaRefs>
    <ds:schemaRef ds:uri="http://purl.org/dc/dcmitype/"/>
    <ds:schemaRef ds:uri="http://purl.org/dc/terms/"/>
    <ds:schemaRef ds:uri="http://schemas.microsoft.com/office/2006/metadata/properties"/>
    <ds:schemaRef ds:uri="http://purl.org/dc/elements/1.1/"/>
    <ds:schemaRef ds:uri="http://www.w3.org/XML/1998/namespace"/>
    <ds:schemaRef ds:uri="http://schemas.openxmlformats.org/package/2006/metadata/core-properties"/>
    <ds:schemaRef ds:uri="http://schemas.microsoft.com/office/2006/documentManagement/types"/>
    <ds:schemaRef ds:uri="dc7af7a0-b6cc-4880-8b5a-5e2c71e7f4a2"/>
    <ds:schemaRef ds:uri="http://schemas.microsoft.com/office/infopath/2007/PartnerControls"/>
    <ds:schemaRef ds:uri="e3d9e1bc-0d5a-4730-afa4-786caee43e7f"/>
  </ds:schemaRefs>
</ds:datastoreItem>
</file>

<file path=customXml/itemProps2.xml><?xml version="1.0" encoding="utf-8"?>
<ds:datastoreItem xmlns:ds="http://schemas.openxmlformats.org/officeDocument/2006/customXml" ds:itemID="{BE1CF5CE-81ED-4029-89DF-F553FAB20E2D}">
  <ds:schemaRefs>
    <ds:schemaRef ds:uri="http://schemas.microsoft.com/sharepoint/v3/contenttype/forms"/>
  </ds:schemaRefs>
</ds:datastoreItem>
</file>

<file path=customXml/itemProps3.xml><?xml version="1.0" encoding="utf-8"?>
<ds:datastoreItem xmlns:ds="http://schemas.openxmlformats.org/officeDocument/2006/customXml" ds:itemID="{1AAC4C01-FCAD-44A9-96BA-BA94FD200B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7af7a0-b6cc-4880-8b5a-5e2c71e7f4a2"/>
    <ds:schemaRef ds:uri="e3d9e1bc-0d5a-4730-afa4-786caee43e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2664</TotalTime>
  <Words>1263</Words>
  <Application>Microsoft Macintosh PowerPoint</Application>
  <PresentationFormat>Breedbeeld</PresentationFormat>
  <Paragraphs>164</Paragraphs>
  <Slides>21</Slides>
  <Notes>6</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21</vt:i4>
      </vt:variant>
    </vt:vector>
  </HeadingPairs>
  <TitlesOfParts>
    <vt:vector size="28" baseType="lpstr">
      <vt:lpstr>Aileron Bold</vt:lpstr>
      <vt:lpstr>Aptos</vt:lpstr>
      <vt:lpstr>Arial</vt:lpstr>
      <vt:lpstr>Calibri</vt:lpstr>
      <vt:lpstr>Poppins</vt:lpstr>
      <vt:lpstr>Wingdings</vt:lpstr>
      <vt:lpstr>Aangepast ontwerp</vt:lpstr>
      <vt:lpstr>Ondernemersdienstverlening: Niet méér – Wel beter!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fr3edshucijkw</dc:title>
  <dc:creator>Clok Laptop</dc:creator>
  <cp:lastModifiedBy>Joeri Goede</cp:lastModifiedBy>
  <cp:revision>2</cp:revision>
  <dcterms:created xsi:type="dcterms:W3CDTF">2023-10-24T08:46:54Z</dcterms:created>
  <dcterms:modified xsi:type="dcterms:W3CDTF">2024-11-07T06:52:02Z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0x0101003283FBF5180E2F44BB8C45EAA0D23A6C</vt:lpwstr>
  </property>
  <property fmtid="{D5CDD505-2E9C-101B-9397-08002B2CF9AE}" pid="3" name="MediaServiceImageTags">
    <vt:lpwstr/>
  </property>
</Properties>
</file>